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828" r:id="rId1"/>
  </p:sldMasterIdLst>
  <p:notesMasterIdLst>
    <p:notesMasterId r:id="rId16"/>
  </p:notesMasterIdLst>
  <p:sldIdLst>
    <p:sldId id="256" r:id="rId2"/>
    <p:sldId id="259" r:id="rId3"/>
    <p:sldId id="262" r:id="rId4"/>
    <p:sldId id="261" r:id="rId5"/>
    <p:sldId id="263" r:id="rId6"/>
    <p:sldId id="264" r:id="rId7"/>
    <p:sldId id="274" r:id="rId8"/>
    <p:sldId id="272" r:id="rId9"/>
    <p:sldId id="273" r:id="rId10"/>
    <p:sldId id="265" r:id="rId11"/>
    <p:sldId id="269" r:id="rId12"/>
    <p:sldId id="267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0A63FA-DB7A-4624-9120-0E1D3EDE32C4}" v="88" dt="2018-07-11T07:32:05.072"/>
    <p1510:client id="{E9C2A600-FD6F-6543-A967-90C803BC7F89}" v="262" dt="2018-07-11T13:14:13.3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nglei Ren" userId="S::jinglei@persper.org::78ecdb39-d1e2-4f0c-bc9c-8711931b40e9" providerId="AD" clId="Web-{70C28460-785A-4A4F-93D0-1BCD87FC1576}"/>
    <pc:docChg chg="mod addSld delSld modSld modMainMaster setSldSz">
      <pc:chgData name="Jinglei Ren" userId="S::jinglei@persper.org::78ecdb39-d1e2-4f0c-bc9c-8711931b40e9" providerId="AD" clId="Web-{70C28460-785A-4A4F-93D0-1BCD87FC1576}" dt="2018-07-10T01:37:05.288" v="99" actId="20577"/>
      <pc:docMkLst>
        <pc:docMk/>
      </pc:docMkLst>
      <pc:sldChg chg="modSp">
        <pc:chgData name="Jinglei Ren" userId="S::jinglei@persper.org::78ecdb39-d1e2-4f0c-bc9c-8711931b40e9" providerId="AD" clId="Web-{70C28460-785A-4A4F-93D0-1BCD87FC1576}" dt="2018-07-10T01:37:04.491" v="96" actId="20577"/>
        <pc:sldMkLst>
          <pc:docMk/>
          <pc:sldMk cId="109857222" sldId="256"/>
        </pc:sldMkLst>
        <pc:spChg chg="mod">
          <ac:chgData name="Jinglei Ren" userId="S::jinglei@persper.org::78ecdb39-d1e2-4f0c-bc9c-8711931b40e9" providerId="AD" clId="Web-{70C28460-785A-4A4F-93D0-1BCD87FC1576}" dt="2018-07-10T01:21:57.310" v="52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Jinglei Ren" userId="S::jinglei@persper.org::78ecdb39-d1e2-4f0c-bc9c-8711931b40e9" providerId="AD" clId="Web-{70C28460-785A-4A4F-93D0-1BCD87FC1576}" dt="2018-07-10T01:37:04.491" v="96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Jinglei Ren" userId="S::jinglei@persper.org::78ecdb39-d1e2-4f0c-bc9c-8711931b40e9" providerId="AD" clId="Web-{70C28460-785A-4A4F-93D0-1BCD87FC1576}" dt="2018-07-10T01:22:43.435" v="60" actId="20577"/>
        <pc:sldMkLst>
          <pc:docMk/>
          <pc:sldMk cId="1425116419" sldId="259"/>
        </pc:sldMkLst>
        <pc:spChg chg="mod">
          <ac:chgData name="Jinglei Ren" userId="S::jinglei@persper.org::78ecdb39-d1e2-4f0c-bc9c-8711931b40e9" providerId="AD" clId="Web-{70C28460-785A-4A4F-93D0-1BCD87FC1576}" dt="2018-07-10T01:22:43.435" v="60" actId="20577"/>
          <ac:spMkLst>
            <pc:docMk/>
            <pc:sldMk cId="1425116419" sldId="259"/>
            <ac:spMk id="2" creationId="{F0CC5453-7B19-4900-AEDE-54A7B6AF4434}"/>
          </ac:spMkLst>
        </pc:spChg>
        <pc:picChg chg="mod">
          <ac:chgData name="Jinglei Ren" userId="S::jinglei@persper.org::78ecdb39-d1e2-4f0c-bc9c-8711931b40e9" providerId="AD" clId="Web-{70C28460-785A-4A4F-93D0-1BCD87FC1576}" dt="2018-07-10T01:18:44.590" v="12"/>
          <ac:picMkLst>
            <pc:docMk/>
            <pc:sldMk cId="1425116419" sldId="259"/>
            <ac:picMk id="8" creationId="{6DC3CA41-17A2-4DB2-BA6E-1660D0947CED}"/>
          </ac:picMkLst>
        </pc:picChg>
      </pc:sldChg>
      <pc:sldChg chg="modSp">
        <pc:chgData name="Jinglei Ren" userId="S::jinglei@persper.org::78ecdb39-d1e2-4f0c-bc9c-8711931b40e9" providerId="AD" clId="Web-{70C28460-785A-4A4F-93D0-1BCD87FC1576}" dt="2018-07-10T01:23:03.966" v="65" actId="20577"/>
        <pc:sldMkLst>
          <pc:docMk/>
          <pc:sldMk cId="4247778777" sldId="261"/>
        </pc:sldMkLst>
        <pc:spChg chg="mod">
          <ac:chgData name="Jinglei Ren" userId="S::jinglei@persper.org::78ecdb39-d1e2-4f0c-bc9c-8711931b40e9" providerId="AD" clId="Web-{70C28460-785A-4A4F-93D0-1BCD87FC1576}" dt="2018-07-10T01:23:03.966" v="65" actId="20577"/>
          <ac:spMkLst>
            <pc:docMk/>
            <pc:sldMk cId="4247778777" sldId="261"/>
            <ac:spMk id="2" creationId="{AE662959-1076-4D01-9CC5-A84B628EAE43}"/>
          </ac:spMkLst>
        </pc:spChg>
      </pc:sldChg>
      <pc:sldChg chg="modSp">
        <pc:chgData name="Jinglei Ren" userId="S::jinglei@persper.org::78ecdb39-d1e2-4f0c-bc9c-8711931b40e9" providerId="AD" clId="Web-{70C28460-785A-4A4F-93D0-1BCD87FC1576}" dt="2018-07-10T01:23:49.154" v="86" actId="20577"/>
        <pc:sldMkLst>
          <pc:docMk/>
          <pc:sldMk cId="637945657" sldId="262"/>
        </pc:sldMkLst>
        <pc:spChg chg="mod">
          <ac:chgData name="Jinglei Ren" userId="S::jinglei@persper.org::78ecdb39-d1e2-4f0c-bc9c-8711931b40e9" providerId="AD" clId="Web-{70C28460-785A-4A4F-93D0-1BCD87FC1576}" dt="2018-07-10T01:23:49.154" v="86" actId="20577"/>
          <ac:spMkLst>
            <pc:docMk/>
            <pc:sldMk cId="637945657" sldId="262"/>
            <ac:spMk id="2" creationId="{DCA12A02-0F1D-4516-A705-C7A9DC9351F4}"/>
          </ac:spMkLst>
        </pc:spChg>
      </pc:sldChg>
      <pc:sldChg chg="modSp">
        <pc:chgData name="Jinglei Ren" userId="S::jinglei@persper.org::78ecdb39-d1e2-4f0c-bc9c-8711931b40e9" providerId="AD" clId="Web-{70C28460-785A-4A4F-93D0-1BCD87FC1576}" dt="2018-07-10T01:19:14.105" v="14" actId="1076"/>
        <pc:sldMkLst>
          <pc:docMk/>
          <pc:sldMk cId="673496205" sldId="263"/>
        </pc:sldMkLst>
        <pc:spChg chg="mod">
          <ac:chgData name="Jinglei Ren" userId="S::jinglei@persper.org::78ecdb39-d1e2-4f0c-bc9c-8711931b40e9" providerId="AD" clId="Web-{70C28460-785A-4A4F-93D0-1BCD87FC1576}" dt="2018-07-10T01:18:44.590" v="12"/>
          <ac:spMkLst>
            <pc:docMk/>
            <pc:sldMk cId="673496205" sldId="263"/>
            <ac:spMk id="3" creationId="{C4249FA9-ECA4-45A2-A6D0-210D40187CF1}"/>
          </ac:spMkLst>
        </pc:spChg>
        <pc:picChg chg="mod">
          <ac:chgData name="Jinglei Ren" userId="S::jinglei@persper.org::78ecdb39-d1e2-4f0c-bc9c-8711931b40e9" providerId="AD" clId="Web-{70C28460-785A-4A4F-93D0-1BCD87FC1576}" dt="2018-07-10T01:19:14.105" v="14" actId="1076"/>
          <ac:picMkLst>
            <pc:docMk/>
            <pc:sldMk cId="673496205" sldId="263"/>
            <ac:picMk id="4" creationId="{49D1141E-28C3-4363-805F-CE3446167DD8}"/>
          </ac:picMkLst>
        </pc:picChg>
      </pc:sldChg>
      <pc:sldChg chg="new del">
        <pc:chgData name="Jinglei Ren" userId="S::jinglei@persper.org::78ecdb39-d1e2-4f0c-bc9c-8711931b40e9" providerId="AD" clId="Web-{70C28460-785A-4A4F-93D0-1BCD87FC1576}" dt="2018-07-10T01:20:17.340" v="35"/>
        <pc:sldMkLst>
          <pc:docMk/>
          <pc:sldMk cId="470565076" sldId="266"/>
        </pc:sldMkLst>
      </pc:sldChg>
      <pc:sldChg chg="new del">
        <pc:chgData name="Jinglei Ren" userId="S::jinglei@persper.org::78ecdb39-d1e2-4f0c-bc9c-8711931b40e9" providerId="AD" clId="Web-{70C28460-785A-4A4F-93D0-1BCD87FC1576}" dt="2018-07-10T01:20:23.825" v="37"/>
        <pc:sldMkLst>
          <pc:docMk/>
          <pc:sldMk cId="3818703428" sldId="266"/>
        </pc:sldMkLst>
      </pc:sldChg>
      <pc:sldMasterChg chg="modSp modSldLayout">
        <pc:chgData name="Jinglei Ren" userId="S::jinglei@persper.org::78ecdb39-d1e2-4f0c-bc9c-8711931b40e9" providerId="AD" clId="Web-{70C28460-785A-4A4F-93D0-1BCD87FC1576}" dt="2018-07-10T01:18:44.590" v="12"/>
        <pc:sldMasterMkLst>
          <pc:docMk/>
          <pc:sldMasterMk cId="3226248751" sldId="2147483744"/>
        </pc:sldMasterMkLst>
        <pc:spChg chg="mod">
          <ac:chgData name="Jinglei Ren" userId="S::jinglei@persper.org::78ecdb39-d1e2-4f0c-bc9c-8711931b40e9" providerId="AD" clId="Web-{70C28460-785A-4A4F-93D0-1BCD87FC1576}" dt="2018-07-10T01:18:44.590" v="12"/>
          <ac:spMkLst>
            <pc:docMk/>
            <pc:sldMasterMk cId="3226248751" sldId="2147483744"/>
            <ac:spMk id="2" creationId="{00000000-0000-0000-0000-000000000000}"/>
          </ac:spMkLst>
        </pc:spChg>
        <pc:spChg chg="mod">
          <ac:chgData name="Jinglei Ren" userId="S::jinglei@persper.org::78ecdb39-d1e2-4f0c-bc9c-8711931b40e9" providerId="AD" clId="Web-{70C28460-785A-4A4F-93D0-1BCD87FC1576}" dt="2018-07-10T01:18:44.590" v="12"/>
          <ac:spMkLst>
            <pc:docMk/>
            <pc:sldMasterMk cId="3226248751" sldId="2147483744"/>
            <ac:spMk id="3" creationId="{00000000-0000-0000-0000-000000000000}"/>
          </ac:spMkLst>
        </pc:spChg>
        <pc:spChg chg="mod">
          <ac:chgData name="Jinglei Ren" userId="S::jinglei@persper.org::78ecdb39-d1e2-4f0c-bc9c-8711931b40e9" providerId="AD" clId="Web-{70C28460-785A-4A4F-93D0-1BCD87FC1576}" dt="2018-07-10T01:18:44.590" v="12"/>
          <ac:spMkLst>
            <pc:docMk/>
            <pc:sldMasterMk cId="3226248751" sldId="2147483744"/>
            <ac:spMk id="4" creationId="{00000000-0000-0000-0000-000000000000}"/>
          </ac:spMkLst>
        </pc:spChg>
        <pc:spChg chg="mod">
          <ac:chgData name="Jinglei Ren" userId="S::jinglei@persper.org::78ecdb39-d1e2-4f0c-bc9c-8711931b40e9" providerId="AD" clId="Web-{70C28460-785A-4A4F-93D0-1BCD87FC1576}" dt="2018-07-10T01:18:44.590" v="12"/>
          <ac:spMkLst>
            <pc:docMk/>
            <pc:sldMasterMk cId="3226248751" sldId="2147483744"/>
            <ac:spMk id="5" creationId="{00000000-0000-0000-0000-000000000000}"/>
          </ac:spMkLst>
        </pc:spChg>
        <pc:spChg chg="mod">
          <ac:chgData name="Jinglei Ren" userId="S::jinglei@persper.org::78ecdb39-d1e2-4f0c-bc9c-8711931b40e9" providerId="AD" clId="Web-{70C28460-785A-4A4F-93D0-1BCD87FC1576}" dt="2018-07-10T01:18:44.590" v="12"/>
          <ac:spMkLst>
            <pc:docMk/>
            <pc:sldMasterMk cId="3226248751" sldId="2147483744"/>
            <ac:spMk id="6" creationId="{00000000-0000-0000-0000-000000000000}"/>
          </ac:spMkLst>
        </pc:spChg>
        <pc:sldLayoutChg chg="modSp">
          <pc:chgData name="Jinglei Ren" userId="S::jinglei@persper.org::78ecdb39-d1e2-4f0c-bc9c-8711931b40e9" providerId="AD" clId="Web-{70C28460-785A-4A4F-93D0-1BCD87FC1576}" dt="2018-07-10T01:18:44.590" v="12"/>
          <pc:sldLayoutMkLst>
            <pc:docMk/>
            <pc:sldMasterMk cId="3226248751" sldId="2147483744"/>
            <pc:sldLayoutMk cId="2384284473" sldId="2147483745"/>
          </pc:sldLayoutMkLst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384284473" sldId="2147483745"/>
              <ac:spMk id="2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384284473" sldId="2147483745"/>
              <ac:spMk id="3" creationId="{00000000-0000-0000-0000-000000000000}"/>
            </ac:spMkLst>
          </pc:spChg>
        </pc:sldLayoutChg>
        <pc:sldLayoutChg chg="modSp">
          <pc:chgData name="Jinglei Ren" userId="S::jinglei@persper.org::78ecdb39-d1e2-4f0c-bc9c-8711931b40e9" providerId="AD" clId="Web-{70C28460-785A-4A4F-93D0-1BCD87FC1576}" dt="2018-07-10T01:18:44.590" v="12"/>
          <pc:sldLayoutMkLst>
            <pc:docMk/>
            <pc:sldMasterMk cId="3226248751" sldId="2147483744"/>
            <pc:sldLayoutMk cId="1701305021" sldId="2147483747"/>
          </pc:sldLayoutMkLst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1701305021" sldId="2147483747"/>
              <ac:spMk id="2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1701305021" sldId="2147483747"/>
              <ac:spMk id="3" creationId="{00000000-0000-0000-0000-000000000000}"/>
            </ac:spMkLst>
          </pc:spChg>
        </pc:sldLayoutChg>
        <pc:sldLayoutChg chg="modSp">
          <pc:chgData name="Jinglei Ren" userId="S::jinglei@persper.org::78ecdb39-d1e2-4f0c-bc9c-8711931b40e9" providerId="AD" clId="Web-{70C28460-785A-4A4F-93D0-1BCD87FC1576}" dt="2018-07-10T01:18:44.590" v="12"/>
          <pc:sldLayoutMkLst>
            <pc:docMk/>
            <pc:sldMasterMk cId="3226248751" sldId="2147483744"/>
            <pc:sldLayoutMk cId="2541138026" sldId="2147483748"/>
          </pc:sldLayoutMkLst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541138026" sldId="2147483748"/>
              <ac:spMk id="3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541138026" sldId="2147483748"/>
              <ac:spMk id="4" creationId="{00000000-0000-0000-0000-000000000000}"/>
            </ac:spMkLst>
          </pc:spChg>
        </pc:sldLayoutChg>
        <pc:sldLayoutChg chg="modSp">
          <pc:chgData name="Jinglei Ren" userId="S::jinglei@persper.org::78ecdb39-d1e2-4f0c-bc9c-8711931b40e9" providerId="AD" clId="Web-{70C28460-785A-4A4F-93D0-1BCD87FC1576}" dt="2018-07-10T01:18:44.590" v="12"/>
          <pc:sldLayoutMkLst>
            <pc:docMk/>
            <pc:sldMasterMk cId="3226248751" sldId="2147483744"/>
            <pc:sldLayoutMk cId="2164694206" sldId="2147483749"/>
          </pc:sldLayoutMkLst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164694206" sldId="2147483749"/>
              <ac:spMk id="2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164694206" sldId="2147483749"/>
              <ac:spMk id="3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164694206" sldId="2147483749"/>
              <ac:spMk id="4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164694206" sldId="2147483749"/>
              <ac:spMk id="5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164694206" sldId="2147483749"/>
              <ac:spMk id="6" creationId="{00000000-0000-0000-0000-000000000000}"/>
            </ac:spMkLst>
          </pc:spChg>
        </pc:sldLayoutChg>
        <pc:sldLayoutChg chg="modSp">
          <pc:chgData name="Jinglei Ren" userId="S::jinglei@persper.org::78ecdb39-d1e2-4f0c-bc9c-8711931b40e9" providerId="AD" clId="Web-{70C28460-785A-4A4F-93D0-1BCD87FC1576}" dt="2018-07-10T01:18:44.590" v="12"/>
          <pc:sldLayoutMkLst>
            <pc:docMk/>
            <pc:sldMasterMk cId="3226248751" sldId="2147483744"/>
            <pc:sldLayoutMk cId="1163636213" sldId="2147483752"/>
          </pc:sldLayoutMkLst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1163636213" sldId="2147483752"/>
              <ac:spMk id="2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1163636213" sldId="2147483752"/>
              <ac:spMk id="3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1163636213" sldId="2147483752"/>
              <ac:spMk id="4" creationId="{00000000-0000-0000-0000-000000000000}"/>
            </ac:spMkLst>
          </pc:spChg>
        </pc:sldLayoutChg>
        <pc:sldLayoutChg chg="modSp">
          <pc:chgData name="Jinglei Ren" userId="S::jinglei@persper.org::78ecdb39-d1e2-4f0c-bc9c-8711931b40e9" providerId="AD" clId="Web-{70C28460-785A-4A4F-93D0-1BCD87FC1576}" dt="2018-07-10T01:18:44.590" v="12"/>
          <pc:sldLayoutMkLst>
            <pc:docMk/>
            <pc:sldMasterMk cId="3226248751" sldId="2147483744"/>
            <pc:sldLayoutMk cId="3376248709" sldId="2147483753"/>
          </pc:sldLayoutMkLst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3376248709" sldId="2147483753"/>
              <ac:spMk id="2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3376248709" sldId="2147483753"/>
              <ac:spMk id="3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3376248709" sldId="2147483753"/>
              <ac:spMk id="4" creationId="{00000000-0000-0000-0000-000000000000}"/>
            </ac:spMkLst>
          </pc:spChg>
        </pc:sldLayoutChg>
        <pc:sldLayoutChg chg="modSp">
          <pc:chgData name="Jinglei Ren" userId="S::jinglei@persper.org::78ecdb39-d1e2-4f0c-bc9c-8711931b40e9" providerId="AD" clId="Web-{70C28460-785A-4A4F-93D0-1BCD87FC1576}" dt="2018-07-10T01:18:44.590" v="12"/>
          <pc:sldLayoutMkLst>
            <pc:docMk/>
            <pc:sldMasterMk cId="3226248751" sldId="2147483744"/>
            <pc:sldLayoutMk cId="2654953467" sldId="2147483755"/>
          </pc:sldLayoutMkLst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654953467" sldId="2147483755"/>
              <ac:spMk id="2" creationId="{00000000-0000-0000-0000-000000000000}"/>
            </ac:spMkLst>
          </pc:spChg>
          <pc:spChg chg="mod">
            <ac:chgData name="Jinglei Ren" userId="S::jinglei@persper.org::78ecdb39-d1e2-4f0c-bc9c-8711931b40e9" providerId="AD" clId="Web-{70C28460-785A-4A4F-93D0-1BCD87FC1576}" dt="2018-07-10T01:18:44.590" v="12"/>
            <ac:spMkLst>
              <pc:docMk/>
              <pc:sldMasterMk cId="3226248751" sldId="2147483744"/>
              <pc:sldLayoutMk cId="2654953467" sldId="2147483755"/>
              <ac:spMk id="3" creationId="{00000000-0000-0000-0000-000000000000}"/>
            </ac:spMkLst>
          </pc:spChg>
        </pc:sldLayoutChg>
      </pc:sldMasterChg>
    </pc:docChg>
  </pc:docChgLst>
  <pc:docChgLst>
    <pc:chgData name="Jinglei Ren" userId="S::jinglei@persper.org::78ecdb39-d1e2-4f0c-bc9c-8711931b40e9" providerId="AD" clId="Web-{EBBD5A20-FB60-42D5-82A9-DD0FC582EA64}"/>
    <pc:docChg chg="modSld">
      <pc:chgData name="Jinglei Ren" userId="S::jinglei@persper.org::78ecdb39-d1e2-4f0c-bc9c-8711931b40e9" providerId="AD" clId="Web-{EBBD5A20-FB60-42D5-82A9-DD0FC582EA64}" dt="2018-07-10T16:08:51.231" v="35" actId="1076"/>
      <pc:docMkLst>
        <pc:docMk/>
      </pc:docMkLst>
      <pc:sldChg chg="addSp delSp modSp">
        <pc:chgData name="Jinglei Ren" userId="S::jinglei@persper.org::78ecdb39-d1e2-4f0c-bc9c-8711931b40e9" providerId="AD" clId="Web-{EBBD5A20-FB60-42D5-82A9-DD0FC582EA64}" dt="2018-07-10T16:08:51.231" v="35" actId="1076"/>
        <pc:sldMkLst>
          <pc:docMk/>
          <pc:sldMk cId="3946931659" sldId="264"/>
        </pc:sldMkLst>
        <pc:spChg chg="mod">
          <ac:chgData name="Jinglei Ren" userId="S::jinglei@persper.org::78ecdb39-d1e2-4f0c-bc9c-8711931b40e9" providerId="AD" clId="Web-{EBBD5A20-FB60-42D5-82A9-DD0FC582EA64}" dt="2018-07-10T15:55:35.993" v="22" actId="20577"/>
          <ac:spMkLst>
            <pc:docMk/>
            <pc:sldMk cId="3946931659" sldId="264"/>
            <ac:spMk id="3" creationId="{C83881A6-0D9D-4AA6-912A-AF64D6B97891}"/>
          </ac:spMkLst>
        </pc:spChg>
        <pc:picChg chg="add del mod">
          <ac:chgData name="Jinglei Ren" userId="S::jinglei@persper.org::78ecdb39-d1e2-4f0c-bc9c-8711931b40e9" providerId="AD" clId="Web-{EBBD5A20-FB60-42D5-82A9-DD0FC582EA64}" dt="2018-07-10T16:07:53.543" v="30"/>
          <ac:picMkLst>
            <pc:docMk/>
            <pc:sldMk cId="3946931659" sldId="264"/>
            <ac:picMk id="4" creationId="{E39D9219-AF8B-4DD3-ABE8-9DD013269D3F}"/>
          </ac:picMkLst>
        </pc:picChg>
        <pc:picChg chg="add mod">
          <ac:chgData name="Jinglei Ren" userId="S::jinglei@persper.org::78ecdb39-d1e2-4f0c-bc9c-8711931b40e9" providerId="AD" clId="Web-{EBBD5A20-FB60-42D5-82A9-DD0FC582EA64}" dt="2018-07-10T16:08:51.231" v="35" actId="1076"/>
          <ac:picMkLst>
            <pc:docMk/>
            <pc:sldMk cId="3946931659" sldId="264"/>
            <ac:picMk id="6" creationId="{7CBC4983-93A5-4DE7-95D8-C52BEBDD674D}"/>
          </ac:picMkLst>
        </pc:picChg>
      </pc:sldChg>
    </pc:docChg>
  </pc:docChgLst>
  <pc:docChgLst>
    <pc:chgData name="Jinglei Ren" userId="S::jinglei@persper.org::78ecdb39-d1e2-4f0c-bc9c-8711931b40e9" providerId="AD" clId="Web-{420A63FA-DB7A-4624-9120-0E1D3EDE32C4}"/>
    <pc:docChg chg="addSld delSld modSld">
      <pc:chgData name="Jinglei Ren" userId="S::jinglei@persper.org::78ecdb39-d1e2-4f0c-bc9c-8711931b40e9" providerId="AD" clId="Web-{420A63FA-DB7A-4624-9120-0E1D3EDE32C4}" dt="2018-07-11T09:35:26.155" v="852" actId="20577"/>
      <pc:docMkLst>
        <pc:docMk/>
      </pc:docMkLst>
      <pc:sldChg chg="addSp delSp modSp">
        <pc:chgData name="Jinglei Ren" userId="S::jinglei@persper.org::78ecdb39-d1e2-4f0c-bc9c-8711931b40e9" providerId="AD" clId="Web-{420A63FA-DB7A-4624-9120-0E1D3EDE32C4}" dt="2018-07-11T07:01:03.568" v="5"/>
        <pc:sldMkLst>
          <pc:docMk/>
          <pc:sldMk cId="4247778777" sldId="261"/>
        </pc:sldMkLst>
        <pc:spChg chg="add del">
          <ac:chgData name="Jinglei Ren" userId="S::jinglei@persper.org::78ecdb39-d1e2-4f0c-bc9c-8711931b40e9" providerId="AD" clId="Web-{420A63FA-DB7A-4624-9120-0E1D3EDE32C4}" dt="2018-07-11T07:01:03.568" v="5"/>
          <ac:spMkLst>
            <pc:docMk/>
            <pc:sldMk cId="4247778777" sldId="261"/>
            <ac:spMk id="3" creationId="{A9F7C540-0E3C-4962-99EC-90D8C41C3D11}"/>
          </ac:spMkLst>
        </pc:spChg>
        <pc:picChg chg="add del mod ord">
          <ac:chgData name="Jinglei Ren" userId="S::jinglei@persper.org::78ecdb39-d1e2-4f0c-bc9c-8711931b40e9" providerId="AD" clId="Web-{420A63FA-DB7A-4624-9120-0E1D3EDE32C4}" dt="2018-07-11T07:01:03.568" v="5"/>
          <ac:picMkLst>
            <pc:docMk/>
            <pc:sldMk cId="4247778777" sldId="261"/>
            <ac:picMk id="4" creationId="{CE397227-1B0B-44C0-BAD9-12FB8D936893}"/>
          </ac:picMkLst>
        </pc:picChg>
      </pc:sldChg>
      <pc:sldChg chg="modSp">
        <pc:chgData name="Jinglei Ren" userId="S::jinglei@persper.org::78ecdb39-d1e2-4f0c-bc9c-8711931b40e9" providerId="AD" clId="Web-{420A63FA-DB7A-4624-9120-0E1D3EDE32C4}" dt="2018-07-11T09:19:42.373" v="433" actId="20577"/>
        <pc:sldMkLst>
          <pc:docMk/>
          <pc:sldMk cId="2709603832" sldId="265"/>
        </pc:sldMkLst>
        <pc:spChg chg="mod">
          <ac:chgData name="Jinglei Ren" userId="S::jinglei@persper.org::78ecdb39-d1e2-4f0c-bc9c-8711931b40e9" providerId="AD" clId="Web-{420A63FA-DB7A-4624-9120-0E1D3EDE32C4}" dt="2018-07-11T08:51:53.136" v="235" actId="20577"/>
          <ac:spMkLst>
            <pc:docMk/>
            <pc:sldMk cId="2709603832" sldId="265"/>
            <ac:spMk id="2" creationId="{6ECE9C5C-FCA9-42FE-BE96-0C2B79BD9497}"/>
          </ac:spMkLst>
        </pc:spChg>
        <pc:spChg chg="mod">
          <ac:chgData name="Jinglei Ren" userId="S::jinglei@persper.org::78ecdb39-d1e2-4f0c-bc9c-8711931b40e9" providerId="AD" clId="Web-{420A63FA-DB7A-4624-9120-0E1D3EDE32C4}" dt="2018-07-11T09:19:42.373" v="433" actId="20577"/>
          <ac:spMkLst>
            <pc:docMk/>
            <pc:sldMk cId="2709603832" sldId="265"/>
            <ac:spMk id="3" creationId="{3854940A-7E7C-45B2-A02D-828DD1FCDAF8}"/>
          </ac:spMkLst>
        </pc:spChg>
      </pc:sldChg>
      <pc:sldChg chg="new del">
        <pc:chgData name="Jinglei Ren" userId="S::jinglei@persper.org::78ecdb39-d1e2-4f0c-bc9c-8711931b40e9" providerId="AD" clId="Web-{420A63FA-DB7A-4624-9120-0E1D3EDE32C4}" dt="2018-07-11T09:07:46.201" v="317"/>
        <pc:sldMkLst>
          <pc:docMk/>
          <pc:sldMk cId="1571057192" sldId="266"/>
        </pc:sldMkLst>
      </pc:sldChg>
      <pc:sldChg chg="modSp new">
        <pc:chgData name="Jinglei Ren" userId="S::jinglei@persper.org::78ecdb39-d1e2-4f0c-bc9c-8711931b40e9" providerId="AD" clId="Web-{420A63FA-DB7A-4624-9120-0E1D3EDE32C4}" dt="2018-07-11T09:20:15.638" v="445" actId="20577"/>
        <pc:sldMkLst>
          <pc:docMk/>
          <pc:sldMk cId="777126167" sldId="267"/>
        </pc:sldMkLst>
        <pc:spChg chg="mod">
          <ac:chgData name="Jinglei Ren" userId="S::jinglei@persper.org::78ecdb39-d1e2-4f0c-bc9c-8711931b40e9" providerId="AD" clId="Web-{420A63FA-DB7A-4624-9120-0E1D3EDE32C4}" dt="2018-07-11T09:08:05.810" v="340" actId="20577"/>
          <ac:spMkLst>
            <pc:docMk/>
            <pc:sldMk cId="777126167" sldId="267"/>
            <ac:spMk id="2" creationId="{C37205E6-95B1-480B-8481-B6C54425567C}"/>
          </ac:spMkLst>
        </pc:spChg>
        <pc:spChg chg="mod">
          <ac:chgData name="Jinglei Ren" userId="S::jinglei@persper.org::78ecdb39-d1e2-4f0c-bc9c-8711931b40e9" providerId="AD" clId="Web-{420A63FA-DB7A-4624-9120-0E1D3EDE32C4}" dt="2018-07-11T09:20:15.638" v="445" actId="20577"/>
          <ac:spMkLst>
            <pc:docMk/>
            <pc:sldMk cId="777126167" sldId="267"/>
            <ac:spMk id="3" creationId="{5074252B-E455-4572-92FE-7BDED1F21342}"/>
          </ac:spMkLst>
        </pc:spChg>
      </pc:sldChg>
      <pc:sldChg chg="modSp new del">
        <pc:chgData name="Jinglei Ren" userId="S::jinglei@persper.org::78ecdb39-d1e2-4f0c-bc9c-8711931b40e9" providerId="AD" clId="Web-{420A63FA-DB7A-4624-9120-0E1D3EDE32C4}" dt="2018-07-11T09:22:43.404" v="457"/>
        <pc:sldMkLst>
          <pc:docMk/>
          <pc:sldMk cId="3154649290" sldId="268"/>
        </pc:sldMkLst>
        <pc:spChg chg="mod">
          <ac:chgData name="Jinglei Ren" userId="S::jinglei@persper.org::78ecdb39-d1e2-4f0c-bc9c-8711931b40e9" providerId="AD" clId="Web-{420A63FA-DB7A-4624-9120-0E1D3EDE32C4}" dt="2018-07-11T08:04:31.537" v="110" actId="20577"/>
          <ac:spMkLst>
            <pc:docMk/>
            <pc:sldMk cId="3154649290" sldId="268"/>
            <ac:spMk id="2" creationId="{46D917E7-B615-4C93-9B90-94BBCD562633}"/>
          </ac:spMkLst>
        </pc:spChg>
        <pc:spChg chg="mod">
          <ac:chgData name="Jinglei Ren" userId="S::jinglei@persper.org::78ecdb39-d1e2-4f0c-bc9c-8711931b40e9" providerId="AD" clId="Web-{420A63FA-DB7A-4624-9120-0E1D3EDE32C4}" dt="2018-07-11T09:18:36.092" v="423" actId="20577"/>
          <ac:spMkLst>
            <pc:docMk/>
            <pc:sldMk cId="3154649290" sldId="268"/>
            <ac:spMk id="3" creationId="{ABD3E31F-427B-4E02-B2D4-D28BD1137087}"/>
          </ac:spMkLst>
        </pc:spChg>
      </pc:sldChg>
      <pc:sldChg chg="new del">
        <pc:chgData name="Jinglei Ren" userId="S::jinglei@persper.org::78ecdb39-d1e2-4f0c-bc9c-8711931b40e9" providerId="AD" clId="Web-{420A63FA-DB7A-4624-9120-0E1D3EDE32C4}" dt="2018-07-11T08:00:15.750" v="91"/>
        <pc:sldMkLst>
          <pc:docMk/>
          <pc:sldMk cId="3197806297" sldId="268"/>
        </pc:sldMkLst>
      </pc:sldChg>
      <pc:sldChg chg="modSp add replId">
        <pc:chgData name="Jinglei Ren" userId="S::jinglei@persper.org::78ecdb39-d1e2-4f0c-bc9c-8711931b40e9" providerId="AD" clId="Web-{420A63FA-DB7A-4624-9120-0E1D3EDE32C4}" dt="2018-07-11T09:20:02.451" v="438" actId="20577"/>
        <pc:sldMkLst>
          <pc:docMk/>
          <pc:sldMk cId="550226028" sldId="269"/>
        </pc:sldMkLst>
        <pc:spChg chg="mod">
          <ac:chgData name="Jinglei Ren" userId="S::jinglei@persper.org::78ecdb39-d1e2-4f0c-bc9c-8711931b40e9" providerId="AD" clId="Web-{420A63FA-DB7A-4624-9120-0E1D3EDE32C4}" dt="2018-07-11T09:20:02.451" v="438" actId="20577"/>
          <ac:spMkLst>
            <pc:docMk/>
            <pc:sldMk cId="550226028" sldId="269"/>
            <ac:spMk id="3" creationId="{3854940A-7E7C-45B2-A02D-828DD1FCDAF8}"/>
          </ac:spMkLst>
        </pc:spChg>
      </pc:sldChg>
      <pc:sldChg chg="add replId">
        <pc:chgData name="Jinglei Ren" userId="S::jinglei@persper.org::78ecdb39-d1e2-4f0c-bc9c-8711931b40e9" providerId="AD" clId="Web-{420A63FA-DB7A-4624-9120-0E1D3EDE32C4}" dt="2018-07-11T09:08:16.998" v="342"/>
        <pc:sldMkLst>
          <pc:docMk/>
          <pc:sldMk cId="1537830982" sldId="270"/>
        </pc:sldMkLst>
      </pc:sldChg>
      <pc:sldChg chg="modSp new">
        <pc:chgData name="Jinglei Ren" userId="S::jinglei@persper.org::78ecdb39-d1e2-4f0c-bc9c-8711931b40e9" providerId="AD" clId="Web-{420A63FA-DB7A-4624-9120-0E1D3EDE32C4}" dt="2018-07-11T09:35:23.013" v="849" actId="20577"/>
        <pc:sldMkLst>
          <pc:docMk/>
          <pc:sldMk cId="586310142" sldId="271"/>
        </pc:sldMkLst>
        <pc:spChg chg="mod">
          <ac:chgData name="Jinglei Ren" userId="S::jinglei@persper.org::78ecdb39-d1e2-4f0c-bc9c-8711931b40e9" providerId="AD" clId="Web-{420A63FA-DB7A-4624-9120-0E1D3EDE32C4}" dt="2018-07-11T09:35:04.138" v="830" actId="20577"/>
          <ac:spMkLst>
            <pc:docMk/>
            <pc:sldMk cId="586310142" sldId="271"/>
            <ac:spMk id="2" creationId="{69FF4FFA-AEDF-48D1-AF1E-6D799CFA0D04}"/>
          </ac:spMkLst>
        </pc:spChg>
        <pc:spChg chg="mod">
          <ac:chgData name="Jinglei Ren" userId="S::jinglei@persper.org::78ecdb39-d1e2-4f0c-bc9c-8711931b40e9" providerId="AD" clId="Web-{420A63FA-DB7A-4624-9120-0E1D3EDE32C4}" dt="2018-07-11T09:35:23.013" v="849" actId="20577"/>
          <ac:spMkLst>
            <pc:docMk/>
            <pc:sldMk cId="586310142" sldId="271"/>
            <ac:spMk id="3" creationId="{4E5C9F3B-3496-4114-8179-34E5970AC2E0}"/>
          </ac:spMkLst>
        </pc:spChg>
      </pc:sldChg>
      <pc:sldChg chg="modSp new">
        <pc:chgData name="Jinglei Ren" userId="S::jinglei@persper.org::78ecdb39-d1e2-4f0c-bc9c-8711931b40e9" providerId="AD" clId="Web-{420A63FA-DB7A-4624-9120-0E1D3EDE32C4}" dt="2018-07-11T09:34:29.686" v="817" actId="20577"/>
        <pc:sldMkLst>
          <pc:docMk/>
          <pc:sldMk cId="4037248405" sldId="272"/>
        </pc:sldMkLst>
        <pc:spChg chg="mod">
          <ac:chgData name="Jinglei Ren" userId="S::jinglei@persper.org::78ecdb39-d1e2-4f0c-bc9c-8711931b40e9" providerId="AD" clId="Web-{420A63FA-DB7A-4624-9120-0E1D3EDE32C4}" dt="2018-07-11T09:34:29.686" v="817" actId="20577"/>
          <ac:spMkLst>
            <pc:docMk/>
            <pc:sldMk cId="4037248405" sldId="272"/>
            <ac:spMk id="2" creationId="{92F2C59C-EBFE-44F7-90E3-F4658C274A1D}"/>
          </ac:spMkLst>
        </pc:spChg>
        <pc:spChg chg="mod">
          <ac:chgData name="Jinglei Ren" userId="S::jinglei@persper.org::78ecdb39-d1e2-4f0c-bc9c-8711931b40e9" providerId="AD" clId="Web-{420A63FA-DB7A-4624-9120-0E1D3EDE32C4}" dt="2018-07-11T09:23:21.123" v="477" actId="20577"/>
          <ac:spMkLst>
            <pc:docMk/>
            <pc:sldMk cId="4037248405" sldId="272"/>
            <ac:spMk id="3" creationId="{A1A4D694-F9A8-4DF1-A07E-231D9333EE10}"/>
          </ac:spMkLst>
        </pc:spChg>
      </pc:sldChg>
      <pc:sldChg chg="modSp new">
        <pc:chgData name="Jinglei Ren" userId="S::jinglei@persper.org::78ecdb39-d1e2-4f0c-bc9c-8711931b40e9" providerId="AD" clId="Web-{420A63FA-DB7A-4624-9120-0E1D3EDE32C4}" dt="2018-07-11T09:34:16.842" v="808" actId="20577"/>
        <pc:sldMkLst>
          <pc:docMk/>
          <pc:sldMk cId="3413781415" sldId="273"/>
        </pc:sldMkLst>
        <pc:spChg chg="mod">
          <ac:chgData name="Jinglei Ren" userId="S::jinglei@persper.org::78ecdb39-d1e2-4f0c-bc9c-8711931b40e9" providerId="AD" clId="Web-{420A63FA-DB7A-4624-9120-0E1D3EDE32C4}" dt="2018-07-11T09:34:16.842" v="808" actId="20577"/>
          <ac:spMkLst>
            <pc:docMk/>
            <pc:sldMk cId="3413781415" sldId="273"/>
            <ac:spMk id="2" creationId="{2EAFE709-3F54-4957-B547-A48714DC47B3}"/>
          </ac:spMkLst>
        </pc:spChg>
        <pc:spChg chg="mod">
          <ac:chgData name="Jinglei Ren" userId="S::jinglei@persper.org::78ecdb39-d1e2-4f0c-bc9c-8711931b40e9" providerId="AD" clId="Web-{420A63FA-DB7A-4624-9120-0E1D3EDE32C4}" dt="2018-07-11T09:25:48.451" v="506" actId="20577"/>
          <ac:spMkLst>
            <pc:docMk/>
            <pc:sldMk cId="3413781415" sldId="273"/>
            <ac:spMk id="3" creationId="{56CB2B18-C80B-44C3-93FC-4B4F272C8E7D}"/>
          </ac:spMkLst>
        </pc:spChg>
      </pc:sldChg>
      <pc:sldChg chg="modSp new">
        <pc:chgData name="Jinglei Ren" userId="S::jinglei@persper.org::78ecdb39-d1e2-4f0c-bc9c-8711931b40e9" providerId="AD" clId="Web-{420A63FA-DB7A-4624-9120-0E1D3EDE32C4}" dt="2018-07-11T09:34:25.810" v="814" actId="20577"/>
        <pc:sldMkLst>
          <pc:docMk/>
          <pc:sldMk cId="752516040" sldId="274"/>
        </pc:sldMkLst>
        <pc:spChg chg="mod">
          <ac:chgData name="Jinglei Ren" userId="S::jinglei@persper.org::78ecdb39-d1e2-4f0c-bc9c-8711931b40e9" providerId="AD" clId="Web-{420A63FA-DB7A-4624-9120-0E1D3EDE32C4}" dt="2018-07-11T09:26:31.498" v="512" actId="20577"/>
          <ac:spMkLst>
            <pc:docMk/>
            <pc:sldMk cId="752516040" sldId="274"/>
            <ac:spMk id="2" creationId="{8AEC60CC-AB5C-42B5-BCD5-FED70B77FF59}"/>
          </ac:spMkLst>
        </pc:spChg>
        <pc:spChg chg="mod">
          <ac:chgData name="Jinglei Ren" userId="S::jinglei@persper.org::78ecdb39-d1e2-4f0c-bc9c-8711931b40e9" providerId="AD" clId="Web-{420A63FA-DB7A-4624-9120-0E1D3EDE32C4}" dt="2018-07-11T09:34:25.810" v="814" actId="20577"/>
          <ac:spMkLst>
            <pc:docMk/>
            <pc:sldMk cId="752516040" sldId="274"/>
            <ac:spMk id="3" creationId="{F5587844-EAEC-4CC4-BB85-420610D7EEF9}"/>
          </ac:spMkLst>
        </pc:spChg>
      </pc:sldChg>
    </pc:docChg>
  </pc:docChgLst>
  <pc:docChgLst>
    <pc:chgData name="Jinglei Ren" userId="S::jinglei@persper.org::78ecdb39-d1e2-4f0c-bc9c-8711931b40e9" providerId="AD" clId="Web-{6CF74940-8C4F-48B3-9DC7-AC52DB7022E9}"/>
    <pc:docChg chg="modSld sldOrd">
      <pc:chgData name="Jinglei Ren" userId="S::jinglei@persper.org::78ecdb39-d1e2-4f0c-bc9c-8711931b40e9" providerId="AD" clId="Web-{6CF74940-8C4F-48B3-9DC7-AC52DB7022E9}" dt="2018-07-10T10:56:26.947" v="453" actId="20577"/>
      <pc:docMkLst>
        <pc:docMk/>
      </pc:docMkLst>
      <pc:sldChg chg="modSp">
        <pc:chgData name="Jinglei Ren" userId="S::jinglei@persper.org::78ecdb39-d1e2-4f0c-bc9c-8711931b40e9" providerId="AD" clId="Web-{6CF74940-8C4F-48B3-9DC7-AC52DB7022E9}" dt="2018-07-10T07:29:59.575" v="25" actId="20577"/>
        <pc:sldMkLst>
          <pc:docMk/>
          <pc:sldMk cId="109857222" sldId="256"/>
        </pc:sldMkLst>
        <pc:spChg chg="mod">
          <ac:chgData name="Jinglei Ren" userId="S::jinglei@persper.org::78ecdb39-d1e2-4f0c-bc9c-8711931b40e9" providerId="AD" clId="Web-{6CF74940-8C4F-48B3-9DC7-AC52DB7022E9}" dt="2018-07-10T07:29:59.575" v="25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addSp delSp modSp">
        <pc:chgData name="Jinglei Ren" userId="S::jinglei@persper.org::78ecdb39-d1e2-4f0c-bc9c-8711931b40e9" providerId="AD" clId="Web-{6CF74940-8C4F-48B3-9DC7-AC52DB7022E9}" dt="2018-07-10T10:43:07.944" v="286"/>
        <pc:sldMkLst>
          <pc:docMk/>
          <pc:sldMk cId="4247778777" sldId="261"/>
        </pc:sldMkLst>
        <pc:spChg chg="mod">
          <ac:chgData name="Jinglei Ren" userId="S::jinglei@persper.org::78ecdb39-d1e2-4f0c-bc9c-8711931b40e9" providerId="AD" clId="Web-{6CF74940-8C4F-48B3-9DC7-AC52DB7022E9}" dt="2018-07-10T07:31:57.982" v="92" actId="20577"/>
          <ac:spMkLst>
            <pc:docMk/>
            <pc:sldMk cId="4247778777" sldId="261"/>
            <ac:spMk id="2" creationId="{AE662959-1076-4D01-9CC5-A84B628EAE43}"/>
          </ac:spMkLst>
        </pc:spChg>
        <pc:spChg chg="add del">
          <ac:chgData name="Jinglei Ren" userId="S::jinglei@persper.org::78ecdb39-d1e2-4f0c-bc9c-8711931b40e9" providerId="AD" clId="Web-{6CF74940-8C4F-48B3-9DC7-AC52DB7022E9}" dt="2018-07-10T10:43:07.944" v="286"/>
          <ac:spMkLst>
            <pc:docMk/>
            <pc:sldMk cId="4247778777" sldId="261"/>
            <ac:spMk id="3" creationId="{A9F7C540-0E3C-4962-99EC-90D8C41C3D11}"/>
          </ac:spMkLst>
        </pc:spChg>
        <pc:picChg chg="add del mod ord">
          <ac:chgData name="Jinglei Ren" userId="S::jinglei@persper.org::78ecdb39-d1e2-4f0c-bc9c-8711931b40e9" providerId="AD" clId="Web-{6CF74940-8C4F-48B3-9DC7-AC52DB7022E9}" dt="2018-07-10T10:42:49.804" v="284"/>
          <ac:picMkLst>
            <pc:docMk/>
            <pc:sldMk cId="4247778777" sldId="261"/>
            <ac:picMk id="4" creationId="{181BF8F8-D87B-4ED0-893C-80E1061D9F77}"/>
          </ac:picMkLst>
        </pc:picChg>
        <pc:picChg chg="add del mod ord">
          <ac:chgData name="Jinglei Ren" userId="S::jinglei@persper.org::78ecdb39-d1e2-4f0c-bc9c-8711931b40e9" providerId="AD" clId="Web-{6CF74940-8C4F-48B3-9DC7-AC52DB7022E9}" dt="2018-07-10T10:43:07.944" v="286"/>
          <ac:picMkLst>
            <pc:docMk/>
            <pc:sldMk cId="4247778777" sldId="261"/>
            <ac:picMk id="6" creationId="{A67F8865-33A0-4DE9-B14D-3EAB72DA3057}"/>
          </ac:picMkLst>
        </pc:picChg>
      </pc:sldChg>
      <pc:sldChg chg="ord">
        <pc:chgData name="Jinglei Ren" userId="S::jinglei@persper.org::78ecdb39-d1e2-4f0c-bc9c-8711931b40e9" providerId="AD" clId="Web-{6CF74940-8C4F-48B3-9DC7-AC52DB7022E9}" dt="2018-07-10T10:48:14.822" v="287"/>
        <pc:sldMkLst>
          <pc:docMk/>
          <pc:sldMk cId="637945657" sldId="262"/>
        </pc:sldMkLst>
      </pc:sldChg>
      <pc:sldChg chg="modSp">
        <pc:chgData name="Jinglei Ren" userId="S::jinglei@persper.org::78ecdb39-d1e2-4f0c-bc9c-8711931b40e9" providerId="AD" clId="Web-{6CF74940-8C4F-48B3-9DC7-AC52DB7022E9}" dt="2018-07-10T07:40:20.469" v="280" actId="1076"/>
        <pc:sldMkLst>
          <pc:docMk/>
          <pc:sldMk cId="673496205" sldId="263"/>
        </pc:sldMkLst>
        <pc:spChg chg="mod">
          <ac:chgData name="Jinglei Ren" userId="S::jinglei@persper.org::78ecdb39-d1e2-4f0c-bc9c-8711931b40e9" providerId="AD" clId="Web-{6CF74940-8C4F-48B3-9DC7-AC52DB7022E9}" dt="2018-07-10T07:40:01.766" v="278" actId="20577"/>
          <ac:spMkLst>
            <pc:docMk/>
            <pc:sldMk cId="673496205" sldId="263"/>
            <ac:spMk id="3" creationId="{C4249FA9-ECA4-45A2-A6D0-210D40187CF1}"/>
          </ac:spMkLst>
        </pc:spChg>
        <pc:picChg chg="mod">
          <ac:chgData name="Jinglei Ren" userId="S::jinglei@persper.org::78ecdb39-d1e2-4f0c-bc9c-8711931b40e9" providerId="AD" clId="Web-{6CF74940-8C4F-48B3-9DC7-AC52DB7022E9}" dt="2018-07-10T07:40:20.469" v="280" actId="1076"/>
          <ac:picMkLst>
            <pc:docMk/>
            <pc:sldMk cId="673496205" sldId="263"/>
            <ac:picMk id="4" creationId="{49D1141E-28C3-4363-805F-CE3446167DD8}"/>
          </ac:picMkLst>
        </pc:picChg>
      </pc:sldChg>
      <pc:sldChg chg="modSp">
        <pc:chgData name="Jinglei Ren" userId="S::jinglei@persper.org::78ecdb39-d1e2-4f0c-bc9c-8711931b40e9" providerId="AD" clId="Web-{6CF74940-8C4F-48B3-9DC7-AC52DB7022E9}" dt="2018-07-10T10:56:23.385" v="450" actId="20577"/>
        <pc:sldMkLst>
          <pc:docMk/>
          <pc:sldMk cId="3946931659" sldId="264"/>
        </pc:sldMkLst>
        <pc:spChg chg="mod">
          <ac:chgData name="Jinglei Ren" userId="S::jinglei@persper.org::78ecdb39-d1e2-4f0c-bc9c-8711931b40e9" providerId="AD" clId="Web-{6CF74940-8C4F-48B3-9DC7-AC52DB7022E9}" dt="2018-07-10T10:56:23.385" v="450" actId="20577"/>
          <ac:spMkLst>
            <pc:docMk/>
            <pc:sldMk cId="3946931659" sldId="264"/>
            <ac:spMk id="3" creationId="{C83881A6-0D9D-4AA6-912A-AF64D6B97891}"/>
          </ac:spMkLst>
        </pc:spChg>
      </pc:sldChg>
    </pc:docChg>
  </pc:docChgLst>
  <pc:docChgLst>
    <pc:chgData name="Jinglei Ren" userId="S::jinglei@persper.org::78ecdb39-d1e2-4f0c-bc9c-8711931b40e9" providerId="AD" clId="Web-{70C3E05C-BE80-4CB1-A0E8-28E9BB8766FA}"/>
    <pc:docChg chg="addSld delSld modSld">
      <pc:chgData name="Jinglei Ren" userId="S::jinglei@persper.org::78ecdb39-d1e2-4f0c-bc9c-8711931b40e9" providerId="AD" clId="Web-{70C3E05C-BE80-4CB1-A0E8-28E9BB8766FA}" dt="2018-07-05T03:19:50.336" v="4"/>
      <pc:docMkLst>
        <pc:docMk/>
      </pc:docMkLst>
    </pc:docChg>
  </pc:docChgLst>
  <pc:docChgLst>
    <pc:chgData name="Jinglei Ren" userId="S::jinglei@persper.org::78ecdb39-d1e2-4f0c-bc9c-8711931b40e9" providerId="AD" clId="Web-{00438EB5-F2D3-4B5F-8354-57E140CE4C3B}"/>
    <pc:docChg chg="mod addSld delSld modSld modMainMaster setSldSz">
      <pc:chgData name="Jinglei Ren" userId="S::jinglei@persper.org::78ecdb39-d1e2-4f0c-bc9c-8711931b40e9" providerId="AD" clId="Web-{00438EB5-F2D3-4B5F-8354-57E140CE4C3B}" dt="2018-07-09T09:41:52.374" v="371" actId="14100"/>
      <pc:docMkLst>
        <pc:docMk/>
      </pc:docMkLst>
      <pc:sldChg chg="modSp">
        <pc:chgData name="Jinglei Ren" userId="S::jinglei@persper.org::78ecdb39-d1e2-4f0c-bc9c-8711931b40e9" providerId="AD" clId="Web-{00438EB5-F2D3-4B5F-8354-57E140CE4C3B}" dt="2018-07-09T09:38:48.077" v="349" actId="14100"/>
        <pc:sldMkLst>
          <pc:docMk/>
          <pc:sldMk cId="109857222" sldId="256"/>
        </pc:sldMkLst>
        <pc:spChg chg="mod">
          <ac:chgData name="Jinglei Ren" userId="S::jinglei@persper.org::78ecdb39-d1e2-4f0c-bc9c-8711931b40e9" providerId="AD" clId="Web-{00438EB5-F2D3-4B5F-8354-57E140CE4C3B}" dt="2018-07-09T09:38:48.077" v="349" actId="14100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Jinglei Ren" userId="S::jinglei@persper.org::78ecdb39-d1e2-4f0c-bc9c-8711931b40e9" providerId="AD" clId="Web-{00438EB5-F2D3-4B5F-8354-57E140CE4C3B}" dt="2018-07-09T09:37:43.077" v="342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new">
        <pc:chgData name="Jinglei Ren" userId="S::jinglei@persper.org::78ecdb39-d1e2-4f0c-bc9c-8711931b40e9" providerId="AD" clId="Web-{00438EB5-F2D3-4B5F-8354-57E140CE4C3B}" dt="2018-07-09T09:39:12.030" v="352" actId="14100"/>
        <pc:sldMkLst>
          <pc:docMk/>
          <pc:sldMk cId="1425116419" sldId="259"/>
        </pc:sldMkLst>
        <pc:spChg chg="mod">
          <ac:chgData name="Jinglei Ren" userId="S::jinglei@persper.org::78ecdb39-d1e2-4f0c-bc9c-8711931b40e9" providerId="AD" clId="Web-{00438EB5-F2D3-4B5F-8354-57E140CE4C3B}" dt="2018-07-09T08:08:35.852" v="233" actId="20577"/>
          <ac:spMkLst>
            <pc:docMk/>
            <pc:sldMk cId="1425116419" sldId="259"/>
            <ac:spMk id="2" creationId="{F0CC5453-7B19-4900-AEDE-54A7B6AF4434}"/>
          </ac:spMkLst>
        </pc:spChg>
        <pc:spChg chg="del">
          <ac:chgData name="Jinglei Ren" userId="S::jinglei@persper.org::78ecdb39-d1e2-4f0c-bc9c-8711931b40e9" providerId="AD" clId="Web-{00438EB5-F2D3-4B5F-8354-57E140CE4C3B}" dt="2018-07-09T08:07:01.633" v="197"/>
          <ac:spMkLst>
            <pc:docMk/>
            <pc:sldMk cId="1425116419" sldId="259"/>
            <ac:spMk id="3" creationId="{F341E043-9D4A-4B72-8E8C-80A3C86BF7F6}"/>
          </ac:spMkLst>
        </pc:spChg>
        <pc:spChg chg="add del mod">
          <ac:chgData name="Jinglei Ren" userId="S::jinglei@persper.org::78ecdb39-d1e2-4f0c-bc9c-8711931b40e9" providerId="AD" clId="Web-{00438EB5-F2D3-4B5F-8354-57E140CE4C3B}" dt="2018-07-09T08:09:24.336" v="239"/>
          <ac:spMkLst>
            <pc:docMk/>
            <pc:sldMk cId="1425116419" sldId="259"/>
            <ac:spMk id="7" creationId="{18D59D74-6501-4A2D-8CC6-61778244F903}"/>
          </ac:spMkLst>
        </pc:spChg>
        <pc:picChg chg="add del mod ord modCrop">
          <ac:chgData name="Jinglei Ren" userId="S::jinglei@persper.org::78ecdb39-d1e2-4f0c-bc9c-8711931b40e9" providerId="AD" clId="Web-{00438EB5-F2D3-4B5F-8354-57E140CE4C3B}" dt="2018-07-09T08:09:18.914" v="238"/>
          <ac:picMkLst>
            <pc:docMk/>
            <pc:sldMk cId="1425116419" sldId="259"/>
            <ac:picMk id="4" creationId="{B5ACC795-4D22-4965-825C-6BC3C1989F1E}"/>
          </ac:picMkLst>
        </pc:picChg>
        <pc:picChg chg="add mod ord">
          <ac:chgData name="Jinglei Ren" userId="S::jinglei@persper.org::78ecdb39-d1e2-4f0c-bc9c-8711931b40e9" providerId="AD" clId="Web-{00438EB5-F2D3-4B5F-8354-57E140CE4C3B}" dt="2018-07-09T09:39:12.030" v="352" actId="14100"/>
          <ac:picMkLst>
            <pc:docMk/>
            <pc:sldMk cId="1425116419" sldId="259"/>
            <ac:picMk id="8" creationId="{6DC3CA41-17A2-4DB2-BA6E-1660D0947CED}"/>
          </ac:picMkLst>
        </pc:picChg>
      </pc:sldChg>
      <pc:sldChg chg="modSp new">
        <pc:chgData name="Jinglei Ren" userId="S::jinglei@persper.org::78ecdb39-d1e2-4f0c-bc9c-8711931b40e9" providerId="AD" clId="Web-{00438EB5-F2D3-4B5F-8354-57E140CE4C3B}" dt="2018-07-09T08:15:32.149" v="262" actId="20577"/>
        <pc:sldMkLst>
          <pc:docMk/>
          <pc:sldMk cId="4247778777" sldId="261"/>
        </pc:sldMkLst>
        <pc:spChg chg="mod">
          <ac:chgData name="Jinglei Ren" userId="S::jinglei@persper.org::78ecdb39-d1e2-4f0c-bc9c-8711931b40e9" providerId="AD" clId="Web-{00438EB5-F2D3-4B5F-8354-57E140CE4C3B}" dt="2018-07-09T08:15:32.149" v="262" actId="20577"/>
          <ac:spMkLst>
            <pc:docMk/>
            <pc:sldMk cId="4247778777" sldId="261"/>
            <ac:spMk id="2" creationId="{AE662959-1076-4D01-9CC5-A84B628EAE43}"/>
          </ac:spMkLst>
        </pc:spChg>
      </pc:sldChg>
      <pc:sldChg chg="delSp modSp new">
        <pc:chgData name="Jinglei Ren" userId="S::jinglei@persper.org::78ecdb39-d1e2-4f0c-bc9c-8711931b40e9" providerId="AD" clId="Web-{00438EB5-F2D3-4B5F-8354-57E140CE4C3B}" dt="2018-07-09T09:39:25.765" v="354" actId="14100"/>
        <pc:sldMkLst>
          <pc:docMk/>
          <pc:sldMk cId="637945657" sldId="262"/>
        </pc:sldMkLst>
        <pc:spChg chg="mod">
          <ac:chgData name="Jinglei Ren" userId="S::jinglei@persper.org::78ecdb39-d1e2-4f0c-bc9c-8711931b40e9" providerId="AD" clId="Web-{00438EB5-F2D3-4B5F-8354-57E140CE4C3B}" dt="2018-07-09T09:39:25.765" v="354" actId="14100"/>
          <ac:spMkLst>
            <pc:docMk/>
            <pc:sldMk cId="637945657" sldId="262"/>
            <ac:spMk id="2" creationId="{DCA12A02-0F1D-4516-A705-C7A9DC9351F4}"/>
          </ac:spMkLst>
        </pc:spChg>
        <pc:spChg chg="del">
          <ac:chgData name="Jinglei Ren" userId="S::jinglei@persper.org::78ecdb39-d1e2-4f0c-bc9c-8711931b40e9" providerId="AD" clId="Web-{00438EB5-F2D3-4B5F-8354-57E140CE4C3B}" dt="2018-07-09T08:18:11.727" v="289"/>
          <ac:spMkLst>
            <pc:docMk/>
            <pc:sldMk cId="637945657" sldId="262"/>
            <ac:spMk id="3" creationId="{12586EC9-26ED-486E-BAB2-799E704BD6BA}"/>
          </ac:spMkLst>
        </pc:spChg>
      </pc:sldChg>
      <pc:sldChg chg="addSp modSp new">
        <pc:chgData name="Jinglei Ren" userId="S::jinglei@persper.org::78ecdb39-d1e2-4f0c-bc9c-8711931b40e9" providerId="AD" clId="Web-{00438EB5-F2D3-4B5F-8354-57E140CE4C3B}" dt="2018-07-09T09:41:52.374" v="371" actId="14100"/>
        <pc:sldMkLst>
          <pc:docMk/>
          <pc:sldMk cId="673496205" sldId="263"/>
        </pc:sldMkLst>
        <pc:spChg chg="mod">
          <ac:chgData name="Jinglei Ren" userId="S::jinglei@persper.org::78ecdb39-d1e2-4f0c-bc9c-8711931b40e9" providerId="AD" clId="Web-{00438EB5-F2D3-4B5F-8354-57E140CE4C3B}" dt="2018-07-09T08:18:35.117" v="306" actId="20577"/>
          <ac:spMkLst>
            <pc:docMk/>
            <pc:sldMk cId="673496205" sldId="263"/>
            <ac:spMk id="2" creationId="{057FDD7D-44FD-4EBB-9E49-8FAAE7872D6E}"/>
          </ac:spMkLst>
        </pc:spChg>
        <pc:spChg chg="mod">
          <ac:chgData name="Jinglei Ren" userId="S::jinglei@persper.org::78ecdb39-d1e2-4f0c-bc9c-8711931b40e9" providerId="AD" clId="Web-{00438EB5-F2D3-4B5F-8354-57E140CE4C3B}" dt="2018-07-09T09:40:42.312" v="368" actId="20577"/>
          <ac:spMkLst>
            <pc:docMk/>
            <pc:sldMk cId="673496205" sldId="263"/>
            <ac:spMk id="3" creationId="{C4249FA9-ECA4-45A2-A6D0-210D40187CF1}"/>
          </ac:spMkLst>
        </pc:spChg>
        <pc:picChg chg="add mod ord">
          <ac:chgData name="Jinglei Ren" userId="S::jinglei@persper.org::78ecdb39-d1e2-4f0c-bc9c-8711931b40e9" providerId="AD" clId="Web-{00438EB5-F2D3-4B5F-8354-57E140CE4C3B}" dt="2018-07-09T09:41:52.374" v="371" actId="14100"/>
          <ac:picMkLst>
            <pc:docMk/>
            <pc:sldMk cId="673496205" sldId="263"/>
            <ac:picMk id="4" creationId="{49D1141E-28C3-4363-805F-CE3446167DD8}"/>
          </ac:picMkLst>
        </pc:picChg>
      </pc:sldChg>
      <pc:sldChg chg="modSp new">
        <pc:chgData name="Jinglei Ren" userId="S::jinglei@persper.org::78ecdb39-d1e2-4f0c-bc9c-8711931b40e9" providerId="AD" clId="Web-{00438EB5-F2D3-4B5F-8354-57E140CE4C3B}" dt="2018-07-09T08:18:45.883" v="316" actId="20577"/>
        <pc:sldMkLst>
          <pc:docMk/>
          <pc:sldMk cId="3946931659" sldId="264"/>
        </pc:sldMkLst>
        <pc:spChg chg="mod">
          <ac:chgData name="Jinglei Ren" userId="S::jinglei@persper.org::78ecdb39-d1e2-4f0c-bc9c-8711931b40e9" providerId="AD" clId="Web-{00438EB5-F2D3-4B5F-8354-57E140CE4C3B}" dt="2018-07-09T08:18:45.883" v="316" actId="20577"/>
          <ac:spMkLst>
            <pc:docMk/>
            <pc:sldMk cId="3946931659" sldId="264"/>
            <ac:spMk id="2" creationId="{56C77C3D-DEB4-4DBD-8384-58502DE59847}"/>
          </ac:spMkLst>
        </pc:spChg>
      </pc:sldChg>
      <pc:sldChg chg="new">
        <pc:chgData name="Jinglei Ren" userId="S::jinglei@persper.org::78ecdb39-d1e2-4f0c-bc9c-8711931b40e9" providerId="AD" clId="Web-{00438EB5-F2D3-4B5F-8354-57E140CE4C3B}" dt="2018-07-09T08:19:25.711" v="319"/>
        <pc:sldMkLst>
          <pc:docMk/>
          <pc:sldMk cId="2709603832" sldId="265"/>
        </pc:sldMkLst>
      </pc:sldChg>
    </pc:docChg>
  </pc:docChgLst>
  <pc:docChgLst>
    <pc:chgData name="Jinglei Ren" userId="78ecdb39-d1e2-4f0c-bc9c-8711931b40e9" providerId="ADAL" clId="{E9C2A600-FD6F-6543-A967-90C803BC7F89}"/>
    <pc:docChg chg="undo redo custSel modSld modMainMaster">
      <pc:chgData name="Jinglei Ren" userId="78ecdb39-d1e2-4f0c-bc9c-8711931b40e9" providerId="ADAL" clId="{E9C2A600-FD6F-6543-A967-90C803BC7F89}" dt="2018-07-11T13:14:13.382" v="255" actId="1037"/>
      <pc:docMkLst>
        <pc:docMk/>
      </pc:docMkLst>
      <pc:sldChg chg="addSp delSp modSp">
        <pc:chgData name="Jinglei Ren" userId="78ecdb39-d1e2-4f0c-bc9c-8711931b40e9" providerId="ADAL" clId="{E9C2A600-FD6F-6543-A967-90C803BC7F89}" dt="2018-07-11T12:45:56.935" v="181"/>
        <pc:sldMkLst>
          <pc:docMk/>
          <pc:sldMk cId="109857222" sldId="256"/>
        </pc:sldMkLst>
        <pc:spChg chg="add del mod">
          <ac:chgData name="Jinglei Ren" userId="78ecdb39-d1e2-4f0c-bc9c-8711931b40e9" providerId="ADAL" clId="{E9C2A600-FD6F-6543-A967-90C803BC7F89}" dt="2018-07-11T12:45:56.935" v="181"/>
          <ac:spMkLst>
            <pc:docMk/>
            <pc:sldMk cId="109857222" sldId="256"/>
            <ac:spMk id="4" creationId="{3A10B2AA-10C3-CE45-AF90-2711B0A08A2D}"/>
          </ac:spMkLst>
        </pc:spChg>
      </pc:sldChg>
      <pc:sldChg chg="addSp delSp modSp">
        <pc:chgData name="Jinglei Ren" userId="78ecdb39-d1e2-4f0c-bc9c-8711931b40e9" providerId="ADAL" clId="{E9C2A600-FD6F-6543-A967-90C803BC7F89}" dt="2018-07-11T13:07:13.336" v="249" actId="478"/>
        <pc:sldMkLst>
          <pc:docMk/>
          <pc:sldMk cId="1425116419" sldId="259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1425116419" sldId="259"/>
            <ac:spMk id="3" creationId="{677C2E8F-2DA7-FB46-A2BD-0DD71030F9AE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1425116419" sldId="259"/>
            <ac:spMk id="4" creationId="{156DBFFD-99AC-8D4F-AF7A-98F3CE4C6CE4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1425116419" sldId="259"/>
            <ac:spMk id="5" creationId="{A79D4D94-9784-D648-BBAC-14FEEE546695}"/>
          </ac:spMkLst>
        </pc:spChg>
        <pc:spChg chg="add del mod">
          <ac:chgData name="Jinglei Ren" userId="78ecdb39-d1e2-4f0c-bc9c-8711931b40e9" providerId="ADAL" clId="{E9C2A600-FD6F-6543-A967-90C803BC7F89}" dt="2018-07-11T13:06:56.433" v="247" actId="478"/>
          <ac:spMkLst>
            <pc:docMk/>
            <pc:sldMk cId="1425116419" sldId="259"/>
            <ac:spMk id="6" creationId="{8C3DB1F1-B983-E04E-8744-EA8E6BA1B308}"/>
          </ac:spMkLst>
        </pc:spChg>
        <pc:spChg chg="add del mod">
          <ac:chgData name="Jinglei Ren" userId="78ecdb39-d1e2-4f0c-bc9c-8711931b40e9" providerId="ADAL" clId="{E9C2A600-FD6F-6543-A967-90C803BC7F89}" dt="2018-07-11T13:07:13.336" v="249" actId="478"/>
          <ac:spMkLst>
            <pc:docMk/>
            <pc:sldMk cId="1425116419" sldId="259"/>
            <ac:spMk id="7" creationId="{90F551BB-6186-8440-9394-A72FD07FA009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4247778777" sldId="261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4247778777" sldId="261"/>
            <ac:spMk id="4" creationId="{3F3E5BB3-ED9B-E242-B8D0-7AE6485DBE98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4247778777" sldId="261"/>
            <ac:spMk id="5" creationId="{2A1BC043-7AF5-6B43-928F-3D5E6F60699F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4247778777" sldId="261"/>
            <ac:spMk id="6" creationId="{D6ABEE75-0145-3948-87F3-5EDE086D1412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637945657" sldId="262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637945657" sldId="262"/>
            <ac:spMk id="3" creationId="{70DC9528-E7DC-3D47-822B-E36BF0CE1954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637945657" sldId="262"/>
            <ac:spMk id="4" creationId="{D6C45D97-D057-1146-92A2-C5DD75EC7C2A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637945657" sldId="262"/>
            <ac:spMk id="5" creationId="{3BDE196F-B7CD-F544-BF68-3253B7030B10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673496205" sldId="263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673496205" sldId="263"/>
            <ac:spMk id="5" creationId="{39051E66-6EDE-5149-BBDB-5B9F711ACD01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673496205" sldId="263"/>
            <ac:spMk id="6" creationId="{7DBA8860-C2EF-FA43-A09D-5C6465FA51FE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673496205" sldId="263"/>
            <ac:spMk id="7" creationId="{C37AB7B3-95C9-0E45-A994-29E70DEAE435}"/>
          </ac:spMkLst>
        </pc:spChg>
      </pc:sldChg>
      <pc:sldChg chg="addSp delSp modSp">
        <pc:chgData name="Jinglei Ren" userId="78ecdb39-d1e2-4f0c-bc9c-8711931b40e9" providerId="ADAL" clId="{E9C2A600-FD6F-6543-A967-90C803BC7F89}" dt="2018-07-11T13:14:13.382" v="255" actId="1037"/>
        <pc:sldMkLst>
          <pc:docMk/>
          <pc:sldMk cId="3946931659" sldId="264"/>
        </pc:sldMkLst>
        <pc:spChg chg="add mod">
          <ac:chgData name="Jinglei Ren" userId="78ecdb39-d1e2-4f0c-bc9c-8711931b40e9" providerId="ADAL" clId="{E9C2A600-FD6F-6543-A967-90C803BC7F89}" dt="2018-07-11T13:14:13.382" v="255" actId="1037"/>
          <ac:spMkLst>
            <pc:docMk/>
            <pc:sldMk cId="3946931659" sldId="264"/>
            <ac:spMk id="7" creationId="{C3CC81F3-BD09-DD41-A449-50F787CBCE1A}"/>
          </ac:spMkLst>
        </pc:spChg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3946931659" sldId="264"/>
            <ac:spMk id="8" creationId="{97EE76AB-0D65-744F-8E64-A18C8B57E416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3946931659" sldId="264"/>
            <ac:spMk id="9" creationId="{D0DACF51-CD3A-C140-B73C-9B36424B8CC7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3946931659" sldId="264"/>
            <ac:spMk id="10" creationId="{8D6DADAC-ADF5-5F41-8FB7-23A6B4360332}"/>
          </ac:spMkLst>
        </pc:spChg>
        <pc:picChg chg="add mod">
          <ac:chgData name="Jinglei Ren" userId="78ecdb39-d1e2-4f0c-bc9c-8711931b40e9" providerId="ADAL" clId="{E9C2A600-FD6F-6543-A967-90C803BC7F89}" dt="2018-07-11T12:20:57.415" v="47" actId="14100"/>
          <ac:picMkLst>
            <pc:docMk/>
            <pc:sldMk cId="3946931659" sldId="264"/>
            <ac:picMk id="5" creationId="{2061D64B-0042-6848-BBDB-E4427CADB773}"/>
          </ac:picMkLst>
        </pc:picChg>
        <pc:picChg chg="del">
          <ac:chgData name="Jinglei Ren" userId="78ecdb39-d1e2-4f0c-bc9c-8711931b40e9" providerId="ADAL" clId="{E9C2A600-FD6F-6543-A967-90C803BC7F89}" dt="2018-07-11T12:14:11.562" v="0" actId="478"/>
          <ac:picMkLst>
            <pc:docMk/>
            <pc:sldMk cId="3946931659" sldId="264"/>
            <ac:picMk id="6" creationId="{7CBC4983-93A5-4DE7-95D8-C52BEBDD674D}"/>
          </ac:picMkLst>
        </pc:pic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2709603832" sldId="265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2709603832" sldId="265"/>
            <ac:spMk id="4" creationId="{56086EB6-E125-4D4C-A650-77363859B1DC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2709603832" sldId="265"/>
            <ac:spMk id="5" creationId="{A4B372B3-64C7-EE43-BB1F-BF638D15430F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2709603832" sldId="265"/>
            <ac:spMk id="6" creationId="{4B33E149-E0DB-AE4C-892C-C86EB7F661AF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777126167" sldId="267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777126167" sldId="267"/>
            <ac:spMk id="4" creationId="{8859E15E-57B4-2741-8075-B82F758E7EA7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777126167" sldId="267"/>
            <ac:spMk id="5" creationId="{CCE9363A-3035-C241-9B1F-853D3817A811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777126167" sldId="267"/>
            <ac:spMk id="6" creationId="{6FE8C37C-6C10-154A-9B9D-3D707F34DB0D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550226028" sldId="269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550226028" sldId="269"/>
            <ac:spMk id="4" creationId="{03BAB1D9-54AD-F842-B38C-DD7B5DDD5000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550226028" sldId="269"/>
            <ac:spMk id="5" creationId="{44F50992-8047-E74D-B3C4-8FDAC16691FF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550226028" sldId="269"/>
            <ac:spMk id="6" creationId="{C9B85BD9-496F-1947-AC15-0463FF941A11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1537830982" sldId="270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1537830982" sldId="270"/>
            <ac:spMk id="4" creationId="{BE092E3E-5B9C-C84F-AF55-814F79B7D5E6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1537830982" sldId="270"/>
            <ac:spMk id="5" creationId="{BA6CD3EB-6BF4-4D4C-AAB3-D6646245F2D5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1537830982" sldId="270"/>
            <ac:spMk id="6" creationId="{0B1086BB-3BD2-2C49-B471-2C0743880D09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586310142" sldId="271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586310142" sldId="271"/>
            <ac:spMk id="4" creationId="{7958DA5B-CA15-1E44-8010-F57DFD35EDA0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586310142" sldId="271"/>
            <ac:spMk id="5" creationId="{88F6CBF3-0275-3945-B0FC-A76E6D55BBDA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586310142" sldId="271"/>
            <ac:spMk id="6" creationId="{DF951360-D74C-F147-83D2-FA30F3DF22D3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4037248405" sldId="272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4037248405" sldId="272"/>
            <ac:spMk id="4" creationId="{815C1349-D32C-6647-85A5-81A03B387C42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4037248405" sldId="272"/>
            <ac:spMk id="5" creationId="{79D253C1-F75E-B747-A901-73B551BA85F3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4037248405" sldId="272"/>
            <ac:spMk id="6" creationId="{5470F189-4D05-654E-B339-F4C8231C4381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3413781415" sldId="273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3413781415" sldId="273"/>
            <ac:spMk id="4" creationId="{B8D32285-3B1F-DD4E-B42F-4B0057A96714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3413781415" sldId="273"/>
            <ac:spMk id="5" creationId="{5FDE32D4-0645-BA4F-9428-0A13D2AE7D64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3413781415" sldId="273"/>
            <ac:spMk id="6" creationId="{CDD29083-B3D9-654A-BBFA-E3531FD6098B}"/>
          </ac:spMkLst>
        </pc:spChg>
      </pc:sldChg>
      <pc:sldChg chg="addSp delSp modSp">
        <pc:chgData name="Jinglei Ren" userId="78ecdb39-d1e2-4f0c-bc9c-8711931b40e9" providerId="ADAL" clId="{E9C2A600-FD6F-6543-A967-90C803BC7F89}" dt="2018-07-11T12:45:39.416" v="177"/>
        <pc:sldMkLst>
          <pc:docMk/>
          <pc:sldMk cId="752516040" sldId="274"/>
        </pc:sldMkLst>
        <pc:spChg chg="add mod">
          <ac:chgData name="Jinglei Ren" userId="78ecdb39-d1e2-4f0c-bc9c-8711931b40e9" providerId="ADAL" clId="{E9C2A600-FD6F-6543-A967-90C803BC7F89}" dt="2018-07-11T12:22:52.426" v="48"/>
          <ac:spMkLst>
            <pc:docMk/>
            <pc:sldMk cId="752516040" sldId="274"/>
            <ac:spMk id="4" creationId="{DFF3E036-9A22-924D-9B4A-9EE4C8B74F74}"/>
          </ac:spMkLst>
        </pc:spChg>
        <pc:spChg chg="add del mod">
          <ac:chgData name="Jinglei Ren" userId="78ecdb39-d1e2-4f0c-bc9c-8711931b40e9" providerId="ADAL" clId="{E9C2A600-FD6F-6543-A967-90C803BC7F89}" dt="2018-07-11T12:44:33.458" v="174"/>
          <ac:spMkLst>
            <pc:docMk/>
            <pc:sldMk cId="752516040" sldId="274"/>
            <ac:spMk id="5" creationId="{35AEC889-7C11-A149-831F-065BC39E0082}"/>
          </ac:spMkLst>
        </pc:spChg>
        <pc:spChg chg="add mod">
          <ac:chgData name="Jinglei Ren" userId="78ecdb39-d1e2-4f0c-bc9c-8711931b40e9" providerId="ADAL" clId="{E9C2A600-FD6F-6543-A967-90C803BC7F89}" dt="2018-07-11T12:45:39.416" v="177"/>
          <ac:spMkLst>
            <pc:docMk/>
            <pc:sldMk cId="752516040" sldId="274"/>
            <ac:spMk id="6" creationId="{AB84D039-AEFF-D441-9363-C3C770A90457}"/>
          </ac:spMkLst>
        </pc:spChg>
      </pc:sldChg>
      <pc:sldMasterChg chg="addSp delSp modSp modSldLayout">
        <pc:chgData name="Jinglei Ren" userId="78ecdb39-d1e2-4f0c-bc9c-8711931b40e9" providerId="ADAL" clId="{E9C2A600-FD6F-6543-A967-90C803BC7F89}" dt="2018-07-11T13:07:38.155" v="251" actId="6549"/>
        <pc:sldMasterMkLst>
          <pc:docMk/>
          <pc:sldMasterMk cId="1539685927" sldId="2147483828"/>
        </pc:sldMasterMkLst>
        <pc:spChg chg="del">
          <ac:chgData name="Jinglei Ren" userId="78ecdb39-d1e2-4f0c-bc9c-8711931b40e9" providerId="ADAL" clId="{E9C2A600-FD6F-6543-A967-90C803BC7F89}" dt="2018-07-11T12:29:18.006" v="54" actId="478"/>
          <ac:spMkLst>
            <pc:docMk/>
            <pc:sldMasterMk cId="1539685927" sldId="2147483828"/>
            <ac:spMk id="4" creationId="{00000000-0000-0000-0000-000000000000}"/>
          </ac:spMkLst>
        </pc:spChg>
        <pc:spChg chg="mod">
          <ac:chgData name="Jinglei Ren" userId="78ecdb39-d1e2-4f0c-bc9c-8711931b40e9" providerId="ADAL" clId="{E9C2A600-FD6F-6543-A967-90C803BC7F89}" dt="2018-07-11T12:48:40.470" v="195" actId="207"/>
          <ac:spMkLst>
            <pc:docMk/>
            <pc:sldMasterMk cId="1539685927" sldId="2147483828"/>
            <ac:spMk id="5" creationId="{00000000-0000-0000-0000-000000000000}"/>
          </ac:spMkLst>
        </pc:spChg>
        <pc:spChg chg="mod">
          <ac:chgData name="Jinglei Ren" userId="78ecdb39-d1e2-4f0c-bc9c-8711931b40e9" providerId="ADAL" clId="{E9C2A600-FD6F-6543-A967-90C803BC7F89}" dt="2018-07-11T12:37:39.600" v="152" actId="255"/>
          <ac:spMkLst>
            <pc:docMk/>
            <pc:sldMasterMk cId="1539685927" sldId="2147483828"/>
            <ac:spMk id="6" creationId="{00000000-0000-0000-0000-000000000000}"/>
          </ac:spMkLst>
        </pc:spChg>
        <pc:spChg chg="add del mod">
          <ac:chgData name="Jinglei Ren" userId="78ecdb39-d1e2-4f0c-bc9c-8711931b40e9" providerId="ADAL" clId="{E9C2A600-FD6F-6543-A967-90C803BC7F89}" dt="2018-07-11T12:30:45.335" v="125" actId="767"/>
          <ac:spMkLst>
            <pc:docMk/>
            <pc:sldMasterMk cId="1539685927" sldId="2147483828"/>
            <ac:spMk id="7" creationId="{44E567B1-B730-8F42-9647-D019F56A04CC}"/>
          </ac:spMkLst>
        </pc:spChg>
        <pc:spChg chg="add del">
          <ac:chgData name="Jinglei Ren" userId="78ecdb39-d1e2-4f0c-bc9c-8711931b40e9" providerId="ADAL" clId="{E9C2A600-FD6F-6543-A967-90C803BC7F89}" dt="2018-07-11T12:39:58.731" v="159" actId="478"/>
          <ac:spMkLst>
            <pc:docMk/>
            <pc:sldMasterMk cId="1539685927" sldId="2147483828"/>
            <ac:spMk id="8" creationId="{5797EC14-CBD6-5D47-B69E-6FDEA3872CA6}"/>
          </ac:spMkLst>
        </pc:spChg>
        <pc:picChg chg="add del mod">
          <ac:chgData name="Jinglei Ren" userId="78ecdb39-d1e2-4f0c-bc9c-8711931b40e9" providerId="ADAL" clId="{E9C2A600-FD6F-6543-A967-90C803BC7F89}" dt="2018-07-11T12:47:24.032" v="188"/>
          <ac:picMkLst>
            <pc:docMk/>
            <pc:sldMasterMk cId="1539685927" sldId="2147483828"/>
            <ac:picMk id="9" creationId="{AF08E150-691E-1D4C-9192-1545DC70627A}"/>
          </ac:picMkLst>
        </pc:picChg>
        <pc:picChg chg="add del mod">
          <ac:chgData name="Jinglei Ren" userId="78ecdb39-d1e2-4f0c-bc9c-8711931b40e9" providerId="ADAL" clId="{E9C2A600-FD6F-6543-A967-90C803BC7F89}" dt="2018-07-11T12:37:26.426" v="150" actId="478"/>
          <ac:picMkLst>
            <pc:docMk/>
            <pc:sldMasterMk cId="1539685927" sldId="2147483828"/>
            <ac:picMk id="2050" creationId="{228AE5D1-C398-E646-A353-8F3998CF152F}"/>
          </ac:picMkLst>
        </pc:picChg>
        <pc:picChg chg="add del">
          <ac:chgData name="Jinglei Ren" userId="78ecdb39-d1e2-4f0c-bc9c-8711931b40e9" providerId="ADAL" clId="{E9C2A600-FD6F-6543-A967-90C803BC7F89}" dt="2018-07-11T12:38:05.262" v="154"/>
          <ac:picMkLst>
            <pc:docMk/>
            <pc:sldMasterMk cId="1539685927" sldId="2147483828"/>
            <ac:picMk id="2052" creationId="{4A7E79FB-FE3C-524F-ACC9-67A42215E79F}"/>
          </ac:picMkLst>
        </pc:picChg>
        <pc:picChg chg="add del mod">
          <ac:chgData name="Jinglei Ren" userId="78ecdb39-d1e2-4f0c-bc9c-8711931b40e9" providerId="ADAL" clId="{E9C2A600-FD6F-6543-A967-90C803BC7F89}" dt="2018-07-11T12:39:52.715" v="157" actId="478"/>
          <ac:picMkLst>
            <pc:docMk/>
            <pc:sldMasterMk cId="1539685927" sldId="2147483828"/>
            <ac:picMk id="2054" creationId="{5D7879BE-00DC-B643-98C2-72D466DFFC8A}"/>
          </ac:picMkLst>
        </pc:picChg>
        <pc:sldLayoutChg chg="addSp delSp modSp">
          <pc:chgData name="Jinglei Ren" userId="78ecdb39-d1e2-4f0c-bc9c-8711931b40e9" providerId="ADAL" clId="{E9C2A600-FD6F-6543-A967-90C803BC7F89}" dt="2018-07-11T12:47:16.636" v="187" actId="478"/>
          <pc:sldLayoutMkLst>
            <pc:docMk/>
            <pc:sldMasterMk cId="1539685927" sldId="2147483828"/>
            <pc:sldLayoutMk cId="914154008" sldId="2147483829"/>
          </pc:sldLayoutMkLst>
          <pc:spChg chg="del">
            <ac:chgData name="Jinglei Ren" userId="78ecdb39-d1e2-4f0c-bc9c-8711931b40e9" providerId="ADAL" clId="{E9C2A600-FD6F-6543-A967-90C803BC7F89}" dt="2018-07-11T12:47:13.316" v="186" actId="478"/>
            <ac:spMkLst>
              <pc:docMk/>
              <pc:sldMasterMk cId="1539685927" sldId="2147483828"/>
              <pc:sldLayoutMk cId="914154008" sldId="2147483829"/>
              <ac:spMk id="4" creationId="{00000000-0000-0000-0000-000000000000}"/>
            </ac:spMkLst>
          </pc:spChg>
          <pc:spChg chg="del">
            <ac:chgData name="Jinglei Ren" userId="78ecdb39-d1e2-4f0c-bc9c-8711931b40e9" providerId="ADAL" clId="{E9C2A600-FD6F-6543-A967-90C803BC7F89}" dt="2018-07-11T12:47:07.524" v="184" actId="478"/>
            <ac:spMkLst>
              <pc:docMk/>
              <pc:sldMasterMk cId="1539685927" sldId="2147483828"/>
              <pc:sldLayoutMk cId="914154008" sldId="2147483829"/>
              <ac:spMk id="5" creationId="{00000000-0000-0000-0000-000000000000}"/>
            </ac:spMkLst>
          </pc:spChg>
          <pc:spChg chg="add del mod">
            <ac:chgData name="Jinglei Ren" userId="78ecdb39-d1e2-4f0c-bc9c-8711931b40e9" providerId="ADAL" clId="{E9C2A600-FD6F-6543-A967-90C803BC7F89}" dt="2018-07-11T12:47:16.636" v="187" actId="478"/>
            <ac:spMkLst>
              <pc:docMk/>
              <pc:sldMasterMk cId="1539685927" sldId="2147483828"/>
              <pc:sldLayoutMk cId="914154008" sldId="2147483829"/>
              <ac:spMk id="7" creationId="{E36C37F4-14B3-B449-917D-5F4F7B883AD6}"/>
            </ac:spMkLst>
          </pc:spChg>
        </pc:sldLayoutChg>
        <pc:sldLayoutChg chg="addSp delSp modSp">
          <pc:chgData name="Jinglei Ren" userId="78ecdb39-d1e2-4f0c-bc9c-8711931b40e9" providerId="ADAL" clId="{E9C2A600-FD6F-6543-A967-90C803BC7F89}" dt="2018-07-11T13:07:38.155" v="251" actId="6549"/>
          <pc:sldLayoutMkLst>
            <pc:docMk/>
            <pc:sldMasterMk cId="1539685927" sldId="2147483828"/>
            <pc:sldLayoutMk cId="155787805" sldId="2147483830"/>
          </pc:sldLayoutMkLst>
          <pc:spChg chg="del">
            <ac:chgData name="Jinglei Ren" userId="78ecdb39-d1e2-4f0c-bc9c-8711931b40e9" providerId="ADAL" clId="{E9C2A600-FD6F-6543-A967-90C803BC7F89}" dt="2018-07-11T12:42:31.154" v="167"/>
            <ac:spMkLst>
              <pc:docMk/>
              <pc:sldMasterMk cId="1539685927" sldId="2147483828"/>
              <pc:sldLayoutMk cId="155787805" sldId="2147483830"/>
              <ac:spMk id="2" creationId="{00000000-0000-0000-0000-000000000000}"/>
            </ac:spMkLst>
          </pc:spChg>
          <pc:spChg chg="add del">
            <ac:chgData name="Jinglei Ren" userId="78ecdb39-d1e2-4f0c-bc9c-8711931b40e9" providerId="ADAL" clId="{E9C2A600-FD6F-6543-A967-90C803BC7F89}" dt="2018-07-11T12:44:35.901" v="175" actId="478"/>
            <ac:spMkLst>
              <pc:docMk/>
              <pc:sldMasterMk cId="1539685927" sldId="2147483828"/>
              <pc:sldLayoutMk cId="155787805" sldId="2147483830"/>
              <ac:spMk id="4" creationId="{00000000-0000-0000-0000-000000000000}"/>
            </ac:spMkLst>
          </pc:spChg>
          <pc:spChg chg="mod">
            <ac:chgData name="Jinglei Ren" userId="78ecdb39-d1e2-4f0c-bc9c-8711931b40e9" providerId="ADAL" clId="{E9C2A600-FD6F-6543-A967-90C803BC7F89}" dt="2018-07-11T12:26:32.206" v="52"/>
            <ac:spMkLst>
              <pc:docMk/>
              <pc:sldMasterMk cId="1539685927" sldId="2147483828"/>
              <pc:sldLayoutMk cId="155787805" sldId="2147483830"/>
              <ac:spMk id="5" creationId="{00000000-0000-0000-0000-000000000000}"/>
            </ac:spMkLst>
          </pc:spChg>
          <pc:spChg chg="mod">
            <ac:chgData name="Jinglei Ren" userId="78ecdb39-d1e2-4f0c-bc9c-8711931b40e9" providerId="ADAL" clId="{E9C2A600-FD6F-6543-A967-90C803BC7F89}" dt="2018-07-11T12:26:29.817" v="51"/>
            <ac:spMkLst>
              <pc:docMk/>
              <pc:sldMasterMk cId="1539685927" sldId="2147483828"/>
              <pc:sldLayoutMk cId="155787805" sldId="2147483830"/>
              <ac:spMk id="6" creationId="{00000000-0000-0000-0000-000000000000}"/>
            </ac:spMkLst>
          </pc:spChg>
          <pc:spChg chg="add mod">
            <ac:chgData name="Jinglei Ren" userId="78ecdb39-d1e2-4f0c-bc9c-8711931b40e9" providerId="ADAL" clId="{E9C2A600-FD6F-6543-A967-90C803BC7F89}" dt="2018-07-11T12:42:33.186" v="168"/>
            <ac:spMkLst>
              <pc:docMk/>
              <pc:sldMasterMk cId="1539685927" sldId="2147483828"/>
              <pc:sldLayoutMk cId="155787805" sldId="2147483830"/>
              <ac:spMk id="7" creationId="{7192503F-C47E-A843-8191-097355B91725}"/>
            </ac:spMkLst>
          </pc:spChg>
          <pc:spChg chg="add mod">
            <ac:chgData name="Jinglei Ren" userId="78ecdb39-d1e2-4f0c-bc9c-8711931b40e9" providerId="ADAL" clId="{E9C2A600-FD6F-6543-A967-90C803BC7F89}" dt="2018-07-11T13:07:38.155" v="251" actId="6549"/>
            <ac:spMkLst>
              <pc:docMk/>
              <pc:sldMasterMk cId="1539685927" sldId="2147483828"/>
              <pc:sldLayoutMk cId="155787805" sldId="2147483830"/>
              <ac:spMk id="9" creationId="{4805BED7-7325-0046-A2CB-0117AAE01832}"/>
            </ac:spMkLst>
          </pc:spChg>
          <pc:picChg chg="add mod">
            <ac:chgData name="Jinglei Ren" userId="78ecdb39-d1e2-4f0c-bc9c-8711931b40e9" providerId="ADAL" clId="{E9C2A600-FD6F-6543-A967-90C803BC7F89}" dt="2018-07-11T12:49:10.650" v="197" actId="1076"/>
            <ac:picMkLst>
              <pc:docMk/>
              <pc:sldMasterMk cId="1539685927" sldId="2147483828"/>
              <pc:sldLayoutMk cId="155787805" sldId="2147483830"/>
              <ac:picMk id="8" creationId="{F6BC6361-E07C-E544-B8EF-69947E3FFB12}"/>
            </ac:picMkLst>
          </pc:picChg>
        </pc:sldLayoutChg>
      </pc:sldMasterChg>
    </pc:docChg>
  </pc:docChgLst>
</pc:chgInfo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1E3E3-C769-C444-BA6C-C4B420F8E48E}" type="datetimeFigureOut">
              <a:rPr lang="en-US" smtClean="0"/>
              <a:t>7/11/18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5FB7DD-765F-D446-B092-F5614D0FD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87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per.pub/4wZXMDwQ.pptx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54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C7AA3E0-0CF8-9643-944A-987BE7E85F9D}" type="datetime1">
              <a:rPr lang="en-US" smtClean="0"/>
              <a:t>7/11/18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5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2E7B97-C718-9F4E-9D5E-0192A66B709B}" type="datetime1">
              <a:rPr lang="en-US" smtClean="0"/>
              <a:t>7/11/18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4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2E470E-2D7B-ED49-A567-1053E20C068F}" type="datetime1">
              <a:rPr lang="en-US" smtClean="0"/>
              <a:t>7/11/18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192503F-C47E-A843-8191-097355B91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F6BC6361-E07C-E544-B8EF-69947E3FFB1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04445" y="6396125"/>
            <a:ext cx="590012" cy="1966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05BED7-7325-0046-A2CB-0117AAE01832}"/>
              </a:ext>
            </a:extLst>
          </p:cNvPr>
          <p:cNvSpPr txBox="1"/>
          <p:nvPr userDrawn="1"/>
        </p:nvSpPr>
        <p:spPr>
          <a:xfrm>
            <a:off x="7902223" y="6340571"/>
            <a:ext cx="3451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Permalink: </a:t>
            </a:r>
            <a:r>
              <a:rPr lang="en-US" sz="1400" dirty="0">
                <a:hlinkClick r:id="rId4"/>
              </a:rPr>
              <a:t>https://per.pub/4wZXMDwQ.pptx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5787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2CDEE6-E082-0846-956C-2EE7F0379D27}" type="datetime1">
              <a:rPr lang="en-US" smtClean="0"/>
              <a:t>7/11/18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49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C13C714-22DC-7644-9C69-FF9324543DEA}" type="datetime1">
              <a:rPr lang="en-US" smtClean="0"/>
              <a:t>7/11/18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728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421F5D6-EE8B-9A4B-BF83-FEF4E3BABE1D}" type="datetime1">
              <a:rPr lang="en-US" smtClean="0"/>
              <a:t>7/11/18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2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EFD395-7F1E-E645-AD6F-DC4BB3B2E978}" type="datetime1">
              <a:rPr lang="en-US" smtClean="0"/>
              <a:t>7/11/18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297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91E7CD-6F38-BF49-BE3C-8DB075AE6AF4}" type="datetime1">
              <a:rPr lang="en-US" smtClean="0"/>
              <a:t>7/11/18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259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42FC36-E783-B543-BF73-A2D2A5DEE5D8}" type="datetime1">
              <a:rPr lang="en-US" smtClean="0"/>
              <a:t>7/11/18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90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D1ED25-F90D-F54D-9E49-D33FFA885EA5}" type="datetime1">
              <a:rPr lang="en-US" smtClean="0"/>
              <a:t>7/11/18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02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38862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© 2018 Persper Foundation.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1189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685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utterstock.com/license" TargetMode="Externa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3357" y="1122365"/>
            <a:ext cx="10137571" cy="211443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>
                <a:cs typeface="Calibri Light"/>
              </a:rPr>
              <a:t>Software Development in the Next Decade:</a:t>
            </a:r>
            <a:br>
              <a:rPr lang="en-US" sz="3200" dirty="0">
                <a:cs typeface="Calibri Light"/>
              </a:rPr>
            </a:br>
            <a:r>
              <a:rPr lang="en-US" sz="4400" dirty="0">
                <a:cs typeface="Calibri Light"/>
              </a:rPr>
              <a:t>Beyond the Dichotomy of </a:t>
            </a:r>
            <a:r>
              <a:rPr lang="en-US" sz="4400" dirty="0">
                <a:solidFill>
                  <a:srgbClr val="000000"/>
                </a:solidFill>
                <a:cs typeface="Calibri Light"/>
              </a:rPr>
              <a:t>Open-Source</a:t>
            </a:r>
            <a:br>
              <a:rPr lang="en-US" sz="4400" dirty="0">
                <a:solidFill>
                  <a:srgbClr val="000000"/>
                </a:solidFill>
                <a:cs typeface="Calibri Light"/>
              </a:rPr>
            </a:br>
            <a:r>
              <a:rPr lang="en-US" sz="4400" dirty="0">
                <a:solidFill>
                  <a:srgbClr val="000000"/>
                </a:solidFill>
                <a:cs typeface="Calibri Light"/>
              </a:rPr>
              <a:t>and</a:t>
            </a:r>
            <a:r>
              <a:rPr lang="en-US" sz="4400" dirty="0">
                <a:cs typeface="Calibri Light"/>
              </a:rPr>
              <a:t> </a:t>
            </a:r>
            <a:r>
              <a:rPr lang="en-US" sz="4400" dirty="0">
                <a:solidFill>
                  <a:srgbClr val="000000"/>
                </a:solidFill>
                <a:cs typeface="Calibri Light"/>
              </a:rPr>
              <a:t>Corporate</a:t>
            </a:r>
            <a:r>
              <a:rPr lang="en-US" sz="4400" dirty="0">
                <a:cs typeface="Calibri Light"/>
              </a:rPr>
              <a:t> Worlds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1733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cs typeface="Calibri"/>
              </a:rPr>
              <a:t>Jinglei Ren</a:t>
            </a:r>
            <a:r>
              <a:rPr lang="en-US">
                <a:cs typeface="Calibri"/>
              </a:rPr>
              <a:t> and </a:t>
            </a:r>
            <a:r>
              <a:rPr lang="en-US" b="1">
                <a:cs typeface="Calibri"/>
              </a:rPr>
              <a:t>Hezheng Yin</a:t>
            </a:r>
          </a:p>
          <a:p>
            <a:r>
              <a:rPr lang="en-US" sz="1800">
                <a:cs typeface="Calibri"/>
              </a:rPr>
              <a:t>Persper Foundation</a:t>
            </a:r>
          </a:p>
          <a:p>
            <a:r>
              <a:rPr lang="en-US" sz="1800">
                <a:cs typeface="Calibri"/>
              </a:rPr>
              <a:t>Microsoft Research</a:t>
            </a:r>
          </a:p>
          <a:p>
            <a:r>
              <a:rPr lang="en-US" sz="1800">
                <a:cs typeface="Calibri"/>
              </a:rPr>
              <a:t>UC Berkeley</a:t>
            </a:r>
          </a:p>
          <a:p>
            <a:r>
              <a:rPr lang="en-US" sz="1800">
                <a:cs typeface="Calibri"/>
              </a:rPr>
              <a:t>(Advised by Armando Fox from UC Berkeley)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E9C5C-FCA9-42FE-BE96-0C2B79BD9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Persper: Assessing Code Contributions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4940A-7E7C-45B2-A02D-828DD1FCD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Classic economics: value in use</a:t>
            </a:r>
            <a:endParaRPr lang="en-US"/>
          </a:p>
          <a:p>
            <a:pPr marL="0" indent="0">
              <a:buNone/>
            </a:pPr>
            <a:r>
              <a:rPr lang="en-US">
                <a:cs typeface="Calibri"/>
              </a:rPr>
              <a:t>Modern economics: demand and supply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Program analysis and natural language processing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086EB6-E125-4D4C-A650-77363859B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33E149-E0DB-AE4C-892C-C86EB7F66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603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E9C5C-FCA9-42FE-BE96-0C2B79BD9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Persper: Assessing Code Contributions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4940A-7E7C-45B2-A02D-828DD1FCD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AB1D9-54AD-F842-B38C-DD7B5DDD5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85BD9-496F-1947-AC15-0463FF941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226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205E6-95B1-480B-8481-B6C544255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err="1">
                <a:cs typeface="Calibri Light"/>
              </a:rPr>
              <a:t>Drepo</a:t>
            </a:r>
            <a:r>
              <a:rPr lang="en-US">
                <a:cs typeface="Calibri Light"/>
              </a:rPr>
              <a:t>: Decentralized Value Sharing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4252B-E455-4572-92FE-7BDED1F21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Smart contracts reduce the cost of trusting, contracting and enforcing.</a:t>
            </a:r>
            <a:endParaRPr lang="en-US"/>
          </a:p>
          <a:p>
            <a:pPr marL="0" indent="0">
              <a:buNone/>
            </a:pPr>
            <a:r>
              <a:rPr lang="en-US">
                <a:cs typeface="Calibri"/>
              </a:rPr>
              <a:t>The legal framework: IP pooling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59E15E-57B4-2741-8075-B82F758E7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8C37C-6C10-154A-9B9D-3D707F34D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126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205E6-95B1-480B-8481-B6C544255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err="1">
                <a:cs typeface="Calibri Light"/>
              </a:rPr>
              <a:t>Drepo</a:t>
            </a:r>
            <a:r>
              <a:rPr lang="en-US">
                <a:cs typeface="Calibri Light"/>
              </a:rPr>
              <a:t>: Decentralized Value Sharing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4252B-E455-4572-92FE-7BDED1F21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92E3E-5B9C-C84F-AF55-814F79B7D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086BB-3BD2-2C49-B471-2C0743880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830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F4FFA-AEDF-48D1-AF1E-6D799CFA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Virtual Shareholding: Beyond the Dichotomy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C9F3B-3496-4114-8179-34E5970AC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Value-shared open source</a:t>
            </a:r>
            <a:endParaRPr lang="en-US"/>
          </a:p>
          <a:p>
            <a:pPr marL="0" indent="0">
              <a:buNone/>
            </a:pPr>
            <a:r>
              <a:rPr lang="en-US">
                <a:cs typeface="Calibri"/>
              </a:rPr>
              <a:t>Virtual open corporation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Virtual closed corporation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58DA5B-CA15-1E44-8010-F57DFD35E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951360-D74C-F147-83D2-FA30F3DF2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31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C5453-7B19-4900-AEDE-54A7B6AF4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Classic Open Innovation</a:t>
            </a:r>
            <a:endParaRPr lang="en-US"/>
          </a:p>
        </p:txBody>
      </p:sp>
      <p:pic>
        <p:nvPicPr>
          <p:cNvPr id="8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DC3CA41-17A2-4DB2-BA6E-1660D0947C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5016" y="1695151"/>
            <a:ext cx="7631847" cy="414947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7C2E8F-2DA7-FB46-A2BD-0DD71030F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9D4D94-9784-D648-BBAC-14FEEE54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16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12A02-0F1D-4516-A705-C7A9DC935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24" y="2751768"/>
            <a:ext cx="10393052" cy="1325563"/>
          </a:xfrm>
        </p:spPr>
        <p:txBody>
          <a:bodyPr>
            <a:normAutofit/>
          </a:bodyPr>
          <a:lstStyle/>
          <a:p>
            <a:pPr algn="ctr"/>
            <a:r>
              <a:rPr lang="en-US" sz="3600">
                <a:cs typeface="Calibri Light"/>
              </a:rPr>
              <a:t>Why do we need a firm for software development?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DC9528-E7DC-3D47-822B-E36BF0CE1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E196F-B7CD-F544-BF68-3253B7030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945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62959-1076-4D01-9CC5-A84B628EA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Corporate World vs. Open-Source World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7C540-0E3C-4962-99EC-90D8C41C3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E5BB3-ED9B-E242-B8D0-7AE6485DB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ABEE75-0145-3948-87F3-5EDE086D1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778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LEGO, vector graphics&#10;&#10;Description generated with high confidence">
            <a:extLst>
              <a:ext uri="{FF2B5EF4-FFF2-40B4-BE49-F238E27FC236}">
                <a16:creationId xmlns:a16="http://schemas.microsoft.com/office/drawing/2014/main" id="{49D1141E-28C3-4363-805F-CE3446167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351" y="1701831"/>
            <a:ext cx="5993276" cy="39865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7FDD7D-44FD-4EBB-9E49-8FAAE7872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Information Asymmetry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49FA9-ECA4-45A2-A6D0-210D40187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How to allocate value?</a:t>
            </a:r>
          </a:p>
          <a:p>
            <a:pPr lvl="1"/>
            <a:r>
              <a:rPr lang="en-US">
                <a:cs typeface="Calibri"/>
              </a:rPr>
              <a:t>Users don't understand </a:t>
            </a:r>
            <a:br>
              <a:rPr lang="en-US" dirty="0">
                <a:cs typeface="Calibri"/>
              </a:rPr>
            </a:br>
            <a:r>
              <a:rPr lang="en-US">
                <a:cs typeface="Calibri"/>
              </a:rPr>
              <a:t>developers' work.</a:t>
            </a:r>
          </a:p>
          <a:p>
            <a:pPr lvl="1"/>
            <a:r>
              <a:rPr lang="en-US">
                <a:cs typeface="Calibri"/>
              </a:rPr>
              <a:t>Developers don't understand</a:t>
            </a:r>
            <a:br>
              <a:rPr lang="en-US" dirty="0">
                <a:cs typeface="Calibri"/>
              </a:rPr>
            </a:br>
            <a:r>
              <a:rPr lang="en-US">
                <a:cs typeface="Calibri"/>
              </a:rPr>
              <a:t>all others' work.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Solution I:</a:t>
            </a:r>
            <a:br>
              <a:rPr lang="en-US" dirty="0">
                <a:cs typeface="Calibri"/>
              </a:rPr>
            </a:br>
            <a:r>
              <a:rPr lang="en-US">
                <a:cs typeface="Calibri"/>
              </a:rPr>
              <a:t>Corporate structures</a:t>
            </a:r>
          </a:p>
          <a:p>
            <a:r>
              <a:rPr lang="en-US">
                <a:cs typeface="Calibri"/>
              </a:rPr>
              <a:t>Solution II:</a:t>
            </a:r>
            <a:br>
              <a:rPr lang="en-US" dirty="0">
                <a:cs typeface="Calibri"/>
              </a:rPr>
            </a:br>
            <a:r>
              <a:rPr lang="en-US">
                <a:cs typeface="Calibri"/>
              </a:rPr>
              <a:t>Relinquish the value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 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051E66-6EDE-5149-BBDB-5B9F711AC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7AB7B3-95C9-0E45-A994-29E70DEAE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496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77C3D-DEB4-4DBD-8384-58502DE59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Transaction Cost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881A6-0D9D-4AA6-912A-AF64D6B97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Suppose </a:t>
            </a:r>
            <a:r>
              <a:rPr lang="en-US" i="1">
                <a:latin typeface="Times"/>
                <a:cs typeface="Times"/>
              </a:rPr>
              <a:t>n</a:t>
            </a:r>
            <a:r>
              <a:rPr lang="en-US"/>
              <a:t> developers and </a:t>
            </a:r>
            <a:r>
              <a:rPr lang="en-US" i="1">
                <a:latin typeface="Times"/>
                <a:cs typeface="Times"/>
              </a:rPr>
              <a:t>m</a:t>
            </a:r>
            <a:r>
              <a:rPr lang="en-US"/>
              <a:t> users</a:t>
            </a:r>
          </a:p>
          <a:p>
            <a:r>
              <a:rPr lang="en-US"/>
              <a:t># of contracts = </a:t>
            </a:r>
            <a:r>
              <a:rPr lang="en-US">
                <a:latin typeface="Times"/>
                <a:cs typeface="Times"/>
              </a:rPr>
              <a:t>O(</a:t>
            </a:r>
            <a:r>
              <a:rPr lang="en-US" i="1">
                <a:latin typeface="Times"/>
                <a:cs typeface="Times"/>
              </a:rPr>
              <a:t>n </a:t>
            </a:r>
            <a:r>
              <a:rPr lang="en-US">
                <a:latin typeface="Times"/>
                <a:cs typeface="Times"/>
              </a:rPr>
              <a:t>+ </a:t>
            </a:r>
            <a:r>
              <a:rPr lang="en-US" i="1">
                <a:latin typeface="Times"/>
                <a:cs typeface="Times"/>
              </a:rPr>
              <a:t>nm</a:t>
            </a:r>
            <a:r>
              <a:rPr lang="en-US" dirty="0">
                <a:latin typeface="Times"/>
                <a:cs typeface="Times"/>
              </a:rPr>
              <a:t>)</a:t>
            </a:r>
          </a:p>
          <a:p>
            <a:r>
              <a:rPr lang="en-US"/>
              <a:t>Dynamics of the network</a:t>
            </a:r>
            <a:endParaRPr lang="en-US" dirty="0"/>
          </a:p>
          <a:p>
            <a:pPr lvl="1"/>
            <a:r>
              <a:rPr lang="en-US"/>
              <a:t>Turnover of developers</a:t>
            </a:r>
            <a:endParaRPr lang="en-US" dirty="0"/>
          </a:p>
          <a:p>
            <a:pPr lvl="1"/>
            <a:r>
              <a:rPr lang="en-US"/>
              <a:t>Churn of users</a:t>
            </a:r>
          </a:p>
          <a:p>
            <a:r>
              <a:rPr lang="en-US"/>
              <a:t>Solution I: Legal person</a:t>
            </a:r>
          </a:p>
          <a:p>
            <a:r>
              <a:rPr lang="en-US"/>
              <a:t>Solution II: Open source license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61D64B-0042-6848-BBDB-E4427CADB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090" y="1690688"/>
            <a:ext cx="4918710" cy="34484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CC81F3-BD09-DD41-A449-50F787CBCE1A}"/>
              </a:ext>
            </a:extLst>
          </p:cNvPr>
          <p:cNvSpPr txBox="1"/>
          <p:nvPr/>
        </p:nvSpPr>
        <p:spPr>
          <a:xfrm>
            <a:off x="9581325" y="4960620"/>
            <a:ext cx="172675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Under </a:t>
            </a:r>
            <a:r>
              <a:rPr lang="en-US" sz="800" dirty="0">
                <a:hlinkClick r:id="rId3"/>
              </a:rPr>
              <a:t>Shutterstock Standard License</a:t>
            </a:r>
            <a:endParaRPr lang="en-US" sz="8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7EE76AB-0D65-744F-8E64-A18C8B57E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D6DADAC-ADF5-5F41-8FB7-23A6B4360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31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C60CC-AB5C-42B5-BCD5-FED70B77F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Overview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87844-EAEC-4CC4-BB85-420610D7E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Open-source issues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Corporate issues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Technologies with potentials</a:t>
            </a:r>
            <a:endParaRPr lang="en-US"/>
          </a:p>
          <a:p>
            <a:pPr marL="914400" lvl="1"/>
            <a:r>
              <a:rPr lang="en-US">
                <a:cs typeface="Calibri"/>
              </a:rPr>
              <a:t>Persper: Assessing code contributions ➟ Information asymmetry</a:t>
            </a:r>
          </a:p>
          <a:p>
            <a:pPr marL="914400" lvl="1"/>
            <a:r>
              <a:rPr lang="en-US">
                <a:cs typeface="Calibri"/>
              </a:rPr>
              <a:t>Drepo: Decentralized value sharing ➟ Transaction cost</a:t>
            </a:r>
            <a:endParaRPr lang="en-US" dirty="0">
              <a:cs typeface="Calibri"/>
            </a:endParaRPr>
          </a:p>
          <a:p>
            <a:pPr marL="0"/>
            <a:r>
              <a:rPr lang="en-US">
                <a:cs typeface="Calibri"/>
              </a:rPr>
              <a:t>Virtual shareholding: Beyond the dichotomy</a:t>
            </a:r>
            <a:endParaRPr lang="en-US" dirty="0">
              <a:cs typeface="Calibri"/>
            </a:endParaRPr>
          </a:p>
          <a:p>
            <a:pPr marL="914400" lvl="1"/>
            <a:r>
              <a:rPr lang="en-US">
                <a:cs typeface="Calibri"/>
              </a:rPr>
              <a:t>Value-shared open source</a:t>
            </a:r>
            <a:endParaRPr lang="en-US" dirty="0">
              <a:cs typeface="Calibri"/>
            </a:endParaRPr>
          </a:p>
          <a:p>
            <a:pPr marL="914400" lvl="1"/>
            <a:r>
              <a:rPr lang="en-US">
                <a:cs typeface="Calibri"/>
              </a:rPr>
              <a:t>Virtual closed corporation</a:t>
            </a:r>
          </a:p>
          <a:p>
            <a:pPr marL="914400" lvl="1"/>
            <a:r>
              <a:rPr lang="en-US">
                <a:cs typeface="Calibri"/>
              </a:rPr>
              <a:t>Virtual</a:t>
            </a:r>
            <a:r>
              <a:rPr lang="en-US" sz="2400">
                <a:cs typeface="Calibri"/>
              </a:rPr>
              <a:t> open </a:t>
            </a:r>
            <a:r>
              <a:rPr lang="en-US">
                <a:cs typeface="Calibri"/>
              </a:rPr>
              <a:t>corporation</a:t>
            </a:r>
            <a:endParaRPr lang="en-US"/>
          </a:p>
          <a:p>
            <a:pPr marL="914400" lvl="1"/>
            <a:endParaRPr lang="en-US" dirty="0">
              <a:cs typeface="Calibri"/>
            </a:endParaRPr>
          </a:p>
          <a:p>
            <a:pPr marL="914400" lvl="1"/>
            <a:endParaRPr lang="en-US" dirty="0">
              <a:cs typeface="Calibri"/>
            </a:endParaRPr>
          </a:p>
          <a:p>
            <a:pPr marL="0"/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F3E036-9A22-924D-9B4A-9EE4C8B74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84D039-AEFF-D441-9363-C3C770A90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516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2C59C-EBFE-44F7-90E3-F4658C274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Open-Source Issues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4D694-F9A8-4DF1-A07E-231D9333E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No general method for value allocation</a:t>
            </a:r>
            <a:endParaRPr lang="en-US"/>
          </a:p>
          <a:p>
            <a:pPr marL="0" indent="0">
              <a:buNone/>
            </a:pPr>
            <a:r>
              <a:rPr lang="en-US">
                <a:cs typeface="Calibri"/>
              </a:rPr>
              <a:t>All or some have to relinquish the value they create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Financial crisis or limit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Business models and their limitations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5C1349-D32C-6647-85A5-81A03B38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0F189-4D05-654E-B339-F4C8231C4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248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E709-3F54-4957-B547-A48714DC4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Corporate Issues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B2B18-C80B-44C3-93FC-4B4F272C8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Unfair value allocation</a:t>
            </a:r>
            <a:endParaRPr lang="en-US"/>
          </a:p>
          <a:p>
            <a:pPr marL="0" indent="0">
              <a:buNone/>
            </a:pPr>
            <a:r>
              <a:rPr lang="en-US">
                <a:cs typeface="Calibri"/>
              </a:rPr>
              <a:t>Unnecessary operating overhead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D32285-3B1F-DD4E-B42F-4B0057A96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29083-B3D9-654A-BBFA-E3531FD60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Persper Foundation.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781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</TotalTime>
  <Words>296</Words>
  <Application>Microsoft Macintosh PowerPoint</Application>
  <PresentationFormat>Widescreen</PresentationFormat>
  <Paragraphs>82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</vt:lpstr>
      <vt:lpstr>Office Theme</vt:lpstr>
      <vt:lpstr>Software Development in the Next Decade: Beyond the Dichotomy of Open-Source and Corporate Worlds</vt:lpstr>
      <vt:lpstr>Classic Open Innovation</vt:lpstr>
      <vt:lpstr>Why do we need a firm for software development?</vt:lpstr>
      <vt:lpstr>Corporate World vs. Open-Source World</vt:lpstr>
      <vt:lpstr>Information Asymmetry</vt:lpstr>
      <vt:lpstr>Transaction Cost</vt:lpstr>
      <vt:lpstr>Overview</vt:lpstr>
      <vt:lpstr>Open-Source Issues</vt:lpstr>
      <vt:lpstr>Corporate Issues</vt:lpstr>
      <vt:lpstr>Persper: Assessing Code Contributions</vt:lpstr>
      <vt:lpstr>Persper: Assessing Code Contributions</vt:lpstr>
      <vt:lpstr>Drepo: Decentralized Value Sharing</vt:lpstr>
      <vt:lpstr>Drepo: Decentralized Value Sharing</vt:lpstr>
      <vt:lpstr>Virtual Shareholding: Beyond the Dichotomy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Jinglei Ren</cp:lastModifiedBy>
  <cp:revision>173</cp:revision>
  <dcterms:created xsi:type="dcterms:W3CDTF">2013-07-15T20:26:40Z</dcterms:created>
  <dcterms:modified xsi:type="dcterms:W3CDTF">2018-07-11T13:14:22Z</dcterms:modified>
</cp:coreProperties>
</file>

<file path=docProps/thumbnail.jpeg>
</file>